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2"/>
  </p:notesMasterIdLst>
  <p:sldIdLst>
    <p:sldId id="256" r:id="rId3"/>
    <p:sldId id="311" r:id="rId4"/>
    <p:sldId id="313" r:id="rId5"/>
    <p:sldId id="317" r:id="rId6"/>
    <p:sldId id="314" r:id="rId7"/>
    <p:sldId id="316" r:id="rId8"/>
    <p:sldId id="342" r:id="rId9"/>
    <p:sldId id="318" r:id="rId10"/>
    <p:sldId id="320" r:id="rId11"/>
    <p:sldId id="323" r:id="rId12"/>
    <p:sldId id="324" r:id="rId13"/>
    <p:sldId id="326" r:id="rId14"/>
    <p:sldId id="345" r:id="rId15"/>
    <p:sldId id="337" r:id="rId16"/>
    <p:sldId id="343" r:id="rId17"/>
    <p:sldId id="344" r:id="rId18"/>
    <p:sldId id="327" r:id="rId19"/>
    <p:sldId id="330" r:id="rId20"/>
    <p:sldId id="328" r:id="rId21"/>
    <p:sldId id="329" r:id="rId22"/>
    <p:sldId id="331" r:id="rId23"/>
    <p:sldId id="332" r:id="rId24"/>
    <p:sldId id="333" r:id="rId25"/>
    <p:sldId id="334" r:id="rId26"/>
    <p:sldId id="335" r:id="rId27"/>
    <p:sldId id="336" r:id="rId28"/>
    <p:sldId id="281" r:id="rId29"/>
    <p:sldId id="258" r:id="rId30"/>
    <p:sldId id="340" r:id="rId31"/>
  </p:sldIdLst>
  <p:sldSz cx="9144000" cy="5143500" type="screen16x9"/>
  <p:notesSz cx="6858000" cy="9144000"/>
  <p:embeddedFontLst>
    <p:embeddedFont>
      <p:font typeface="Adamina" panose="020B0604020202020204" charset="0"/>
      <p:regular r:id="rId33"/>
    </p:embeddedFont>
    <p:embeddedFont>
      <p:font typeface="Anton" pitchFamily="2" charset="0"/>
      <p:regular r:id="rId34"/>
    </p:embeddedFont>
    <p:embeddedFont>
      <p:font typeface="Arial Black" panose="020B0A04020102020204" pitchFamily="34" charset="0"/>
      <p:bold r:id="rId35"/>
    </p:embeddedFont>
    <p:embeddedFont>
      <p:font typeface="Bahnschrift SemiCondensed" panose="020B0502040204020203" pitchFamily="34" charset="0"/>
      <p:regular r:id="rId36"/>
      <p:bold r:id="rId37"/>
    </p:embeddedFont>
    <p:embeddedFont>
      <p:font typeface="Berlin Sans FB" panose="020E0602020502020306" pitchFamily="34" charset="0"/>
      <p:regular r:id="rId38"/>
      <p:bold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Londrina Solid" panose="020B0604020202020204" charset="0"/>
      <p:regular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Condensed Light" panose="02000000000000000000" pitchFamily="2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2722"/>
    <a:srgbClr val="000000"/>
    <a:srgbClr val="88ADF1"/>
    <a:srgbClr val="F0C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C002FC-75AD-4E07-A154-965C8CA0FB15}">
  <a:tblStyle styleId="{33C002FC-75AD-4E07-A154-965C8CA0FB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5e5383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5e5383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28B20D50-9601-A790-7CE3-6310D04F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9f2f57a71_0_184:notes">
            <a:extLst>
              <a:ext uri="{FF2B5EF4-FFF2-40B4-BE49-F238E27FC236}">
                <a16:creationId xmlns:a16="http://schemas.microsoft.com/office/drawing/2014/main" id="{FF687586-4953-27A5-1395-CDDC68F2E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9f2f57a71_0_184:notes">
            <a:extLst>
              <a:ext uri="{FF2B5EF4-FFF2-40B4-BE49-F238E27FC236}">
                <a16:creationId xmlns:a16="http://schemas.microsoft.com/office/drawing/2014/main" id="{05F21273-B92B-0D00-C872-F979765A0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94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0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743E-D13E-0112-A05D-F4D94D5C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5AA82-5AD4-BE5E-6AC2-3C1822E4D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3AD48-5E66-9C15-5014-C3E936102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38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>
          <a:extLst>
            <a:ext uri="{FF2B5EF4-FFF2-40B4-BE49-F238E27FC236}">
              <a16:creationId xmlns:a16="http://schemas.microsoft.com/office/drawing/2014/main" id="{3850AED1-03CD-E25E-5FED-99392710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f6ba8312ab_0_663:notes">
            <a:extLst>
              <a:ext uri="{FF2B5EF4-FFF2-40B4-BE49-F238E27FC236}">
                <a16:creationId xmlns:a16="http://schemas.microsoft.com/office/drawing/2014/main" id="{18F74DC4-BC0C-016D-07AF-36C6A99362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f6ba8312ab_0_663:notes">
            <a:extLst>
              <a:ext uri="{FF2B5EF4-FFF2-40B4-BE49-F238E27FC236}">
                <a16:creationId xmlns:a16="http://schemas.microsoft.com/office/drawing/2014/main" id="{357ECF2C-B0C8-6898-B221-F9BD7E3A4E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723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>
          <a:extLst>
            <a:ext uri="{FF2B5EF4-FFF2-40B4-BE49-F238E27FC236}">
              <a16:creationId xmlns:a16="http://schemas.microsoft.com/office/drawing/2014/main" id="{1A2C9EC7-3D0B-B5EA-A283-193B16EB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99f2f57a71_0_184:notes">
            <a:extLst>
              <a:ext uri="{FF2B5EF4-FFF2-40B4-BE49-F238E27FC236}">
                <a16:creationId xmlns:a16="http://schemas.microsoft.com/office/drawing/2014/main" id="{4238E1CE-B509-FDA6-92FB-F0F99D0203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99f2f57a71_0_184:notes">
            <a:extLst>
              <a:ext uri="{FF2B5EF4-FFF2-40B4-BE49-F238E27FC236}">
                <a16:creationId xmlns:a16="http://schemas.microsoft.com/office/drawing/2014/main" id="{49F7A35D-F313-E636-BFDE-7100FA7FC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13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f6ba8312a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f6ba8312a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368150" y="1025925"/>
            <a:ext cx="6258300" cy="13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368150" y="2548875"/>
            <a:ext cx="560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-225" y="445025"/>
            <a:ext cx="9143957" cy="707190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4"/>
          <p:cNvSpPr/>
          <p:nvPr/>
        </p:nvSpPr>
        <p:spPr>
          <a:xfrm>
            <a:off x="-225" y="1413445"/>
            <a:ext cx="9143957" cy="1307187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4"/>
          <p:cNvSpPr/>
          <p:nvPr/>
        </p:nvSpPr>
        <p:spPr>
          <a:xfrm>
            <a:off x="238526" y="1008296"/>
            <a:ext cx="1263117" cy="298270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" name="Google Shape;34;p4"/>
          <p:cNvSpPr/>
          <p:nvPr/>
        </p:nvSpPr>
        <p:spPr>
          <a:xfrm>
            <a:off x="3622259" y="2042488"/>
            <a:ext cx="744840" cy="17568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4"/>
          <p:cNvSpPr/>
          <p:nvPr/>
        </p:nvSpPr>
        <p:spPr>
          <a:xfrm>
            <a:off x="6969821" y="1109980"/>
            <a:ext cx="792079" cy="240405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" name="Google Shape;36;p4"/>
          <p:cNvSpPr/>
          <p:nvPr/>
        </p:nvSpPr>
        <p:spPr>
          <a:xfrm>
            <a:off x="780637" y="2827509"/>
            <a:ext cx="388811" cy="118194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4"/>
          <p:cNvSpPr/>
          <p:nvPr/>
        </p:nvSpPr>
        <p:spPr>
          <a:xfrm>
            <a:off x="8699379" y="2951669"/>
            <a:ext cx="444397" cy="240034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4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marL="914378" lvl="1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566" lvl="2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754" lvl="3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5943" lvl="4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132" lvl="5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320" lvl="6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509" lvl="7" indent="-30479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697" lvl="8" indent="-304793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94128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6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6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6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6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6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6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68838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3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13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13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13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9" name="Google Shape;119;p13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0" name="Google Shape;120;p13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"/>
          </p:nvPr>
        </p:nvSpPr>
        <p:spPr>
          <a:xfrm>
            <a:off x="720000" y="18897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720000" y="2277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/>
          </p:nvPr>
        </p:nvSpPr>
        <p:spPr>
          <a:xfrm>
            <a:off x="3419271" y="18897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4"/>
          </p:nvPr>
        </p:nvSpPr>
        <p:spPr>
          <a:xfrm>
            <a:off x="3419269" y="2277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5"/>
          </p:nvPr>
        </p:nvSpPr>
        <p:spPr>
          <a:xfrm>
            <a:off x="720000" y="35691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6"/>
          </p:nvPr>
        </p:nvSpPr>
        <p:spPr>
          <a:xfrm>
            <a:off x="720000" y="39564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7"/>
          </p:nvPr>
        </p:nvSpPr>
        <p:spPr>
          <a:xfrm>
            <a:off x="3419271" y="35691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3419269" y="39564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/>
          </p:nvPr>
        </p:nvSpPr>
        <p:spPr>
          <a:xfrm>
            <a:off x="6118549" y="18897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3"/>
          </p:nvPr>
        </p:nvSpPr>
        <p:spPr>
          <a:xfrm>
            <a:off x="6118545" y="22771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14"/>
          </p:nvPr>
        </p:nvSpPr>
        <p:spPr>
          <a:xfrm>
            <a:off x="6118549" y="3569100"/>
            <a:ext cx="2305500" cy="3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5"/>
          </p:nvPr>
        </p:nvSpPr>
        <p:spPr>
          <a:xfrm>
            <a:off x="6118545" y="39564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6" hasCustomPrompt="1"/>
          </p:nvPr>
        </p:nvSpPr>
        <p:spPr>
          <a:xfrm>
            <a:off x="1422450" y="1346075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7" hasCustomPrompt="1"/>
          </p:nvPr>
        </p:nvSpPr>
        <p:spPr>
          <a:xfrm>
            <a:off x="4121725" y="1346075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18" hasCustomPrompt="1"/>
          </p:nvPr>
        </p:nvSpPr>
        <p:spPr>
          <a:xfrm>
            <a:off x="6821000" y="1346075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9" hasCustomPrompt="1"/>
          </p:nvPr>
        </p:nvSpPr>
        <p:spPr>
          <a:xfrm>
            <a:off x="1422450" y="3031438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20" hasCustomPrompt="1"/>
          </p:nvPr>
        </p:nvSpPr>
        <p:spPr>
          <a:xfrm>
            <a:off x="4121725" y="3031438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1" hasCustomPrompt="1"/>
          </p:nvPr>
        </p:nvSpPr>
        <p:spPr>
          <a:xfrm>
            <a:off x="6821000" y="3031438"/>
            <a:ext cx="900600" cy="48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Adamina"/>
              <a:buNone/>
              <a:defRPr sz="2200">
                <a:latin typeface="Adamina"/>
                <a:ea typeface="Adamina"/>
                <a:cs typeface="Adamina"/>
                <a:sym typeface="Adamina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67477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14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4" name="Google Shape;144;p14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5" name="Google Shape;145;p14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6" name="Google Shape;146;p14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14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14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6400" y="2376575"/>
            <a:ext cx="4409100" cy="8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2" hasCustomPrompt="1"/>
          </p:nvPr>
        </p:nvSpPr>
        <p:spPr>
          <a:xfrm>
            <a:off x="1974700" y="1204663"/>
            <a:ext cx="1892400" cy="873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716400" y="3548475"/>
            <a:ext cx="44091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77782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/>
          <p:nvPr/>
        </p:nvSpPr>
        <p:spPr>
          <a:xfrm flipH="1">
            <a:off x="-186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6" name="Google Shape;166;p16"/>
          <p:cNvSpPr/>
          <p:nvPr/>
        </p:nvSpPr>
        <p:spPr>
          <a:xfrm flipH="1">
            <a:off x="-186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7" name="Google Shape;167;p16"/>
          <p:cNvSpPr/>
          <p:nvPr/>
        </p:nvSpPr>
        <p:spPr>
          <a:xfrm flipH="1">
            <a:off x="5058752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8" name="Google Shape;168;p16"/>
          <p:cNvSpPr/>
          <p:nvPr/>
        </p:nvSpPr>
        <p:spPr>
          <a:xfrm flipH="1">
            <a:off x="1725346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16"/>
          <p:cNvSpPr/>
          <p:nvPr/>
        </p:nvSpPr>
        <p:spPr>
          <a:xfrm flipH="1">
            <a:off x="1381651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16"/>
          <p:cNvSpPr/>
          <p:nvPr/>
        </p:nvSpPr>
        <p:spPr>
          <a:xfrm flipH="1">
            <a:off x="6558608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16"/>
          <p:cNvSpPr/>
          <p:nvPr/>
        </p:nvSpPr>
        <p:spPr>
          <a:xfrm flipH="1">
            <a:off x="-22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124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2311800" y="2523650"/>
            <a:ext cx="45204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158550" y="3788650"/>
            <a:ext cx="4872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-186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17"/>
          <p:cNvSpPr/>
          <p:nvPr/>
        </p:nvSpPr>
        <p:spPr>
          <a:xfrm flipH="1">
            <a:off x="-186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17"/>
          <p:cNvSpPr/>
          <p:nvPr/>
        </p:nvSpPr>
        <p:spPr>
          <a:xfrm flipH="1">
            <a:off x="5058752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9" name="Google Shape;179;p17"/>
          <p:cNvSpPr/>
          <p:nvPr/>
        </p:nvSpPr>
        <p:spPr>
          <a:xfrm flipH="1">
            <a:off x="1725346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17"/>
          <p:cNvSpPr/>
          <p:nvPr/>
        </p:nvSpPr>
        <p:spPr>
          <a:xfrm flipH="1">
            <a:off x="1381651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17"/>
          <p:cNvSpPr/>
          <p:nvPr/>
        </p:nvSpPr>
        <p:spPr>
          <a:xfrm flipH="1">
            <a:off x="6558608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17"/>
          <p:cNvSpPr/>
          <p:nvPr/>
        </p:nvSpPr>
        <p:spPr>
          <a:xfrm flipH="1">
            <a:off x="-22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8898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29"/>
          <p:cNvSpPr/>
          <p:nvPr/>
        </p:nvSpPr>
        <p:spPr>
          <a:xfrm>
            <a:off x="4315038" y="2407602"/>
            <a:ext cx="1469128" cy="32829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29"/>
          <p:cNvSpPr/>
          <p:nvPr/>
        </p:nvSpPr>
        <p:spPr>
          <a:xfrm>
            <a:off x="7119542" y="138804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29"/>
          <p:cNvSpPr/>
          <p:nvPr/>
        </p:nvSpPr>
        <p:spPr>
          <a:xfrm>
            <a:off x="1124906" y="3622446"/>
            <a:ext cx="1140023" cy="328298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29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29"/>
          <p:cNvSpPr/>
          <p:nvPr/>
        </p:nvSpPr>
        <p:spPr>
          <a:xfrm>
            <a:off x="3807977" y="4515597"/>
            <a:ext cx="792059" cy="177001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29"/>
          <p:cNvSpPr/>
          <p:nvPr/>
        </p:nvSpPr>
        <p:spPr>
          <a:xfrm flipH="1">
            <a:off x="-1" y="4743105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8" name="Google Shape;308;p29"/>
          <p:cNvSpPr/>
          <p:nvPr/>
        </p:nvSpPr>
        <p:spPr>
          <a:xfrm>
            <a:off x="8230877" y="219697"/>
            <a:ext cx="792059" cy="177001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2"/>
          </p:nvPr>
        </p:nvSpPr>
        <p:spPr>
          <a:xfrm>
            <a:off x="1072100" y="1721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9"/>
          <p:cNvSpPr txBox="1">
            <a:spLocks noGrp="1"/>
          </p:cNvSpPr>
          <p:nvPr>
            <p:ph type="subTitle" idx="1"/>
          </p:nvPr>
        </p:nvSpPr>
        <p:spPr>
          <a:xfrm>
            <a:off x="1072100" y="23084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3"/>
          </p:nvPr>
        </p:nvSpPr>
        <p:spPr>
          <a:xfrm>
            <a:off x="6252683" y="1721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4"/>
          </p:nvPr>
        </p:nvSpPr>
        <p:spPr>
          <a:xfrm>
            <a:off x="6252679" y="23084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9"/>
          <p:cNvSpPr txBox="1">
            <a:spLocks noGrp="1"/>
          </p:cNvSpPr>
          <p:nvPr>
            <p:ph type="title" idx="5"/>
          </p:nvPr>
        </p:nvSpPr>
        <p:spPr>
          <a:xfrm>
            <a:off x="1072100" y="31552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29"/>
          <p:cNvSpPr txBox="1">
            <a:spLocks noGrp="1"/>
          </p:cNvSpPr>
          <p:nvPr>
            <p:ph type="subTitle" idx="6"/>
          </p:nvPr>
        </p:nvSpPr>
        <p:spPr>
          <a:xfrm>
            <a:off x="1072100" y="37418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title" idx="7"/>
          </p:nvPr>
        </p:nvSpPr>
        <p:spPr>
          <a:xfrm>
            <a:off x="6252683" y="31552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8"/>
          </p:nvPr>
        </p:nvSpPr>
        <p:spPr>
          <a:xfrm>
            <a:off x="6252679" y="374180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6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32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32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32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32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32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32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hasCustomPrompt="1"/>
          </p:nvPr>
        </p:nvSpPr>
        <p:spPr>
          <a:xfrm>
            <a:off x="1194900" y="64155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1194900" y="1410450"/>
            <a:ext cx="46968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title" idx="2" hasCustomPrompt="1"/>
          </p:nvPr>
        </p:nvSpPr>
        <p:spPr>
          <a:xfrm>
            <a:off x="1194900" y="19614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9" name="Google Shape;369;p32"/>
          <p:cNvSpPr txBox="1">
            <a:spLocks noGrp="1"/>
          </p:cNvSpPr>
          <p:nvPr>
            <p:ph type="subTitle" idx="3"/>
          </p:nvPr>
        </p:nvSpPr>
        <p:spPr>
          <a:xfrm>
            <a:off x="1194900" y="2730298"/>
            <a:ext cx="46968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0" name="Google Shape;370;p32"/>
          <p:cNvSpPr txBox="1">
            <a:spLocks noGrp="1"/>
          </p:cNvSpPr>
          <p:nvPr>
            <p:ph type="title" idx="4" hasCustomPrompt="1"/>
          </p:nvPr>
        </p:nvSpPr>
        <p:spPr>
          <a:xfrm>
            <a:off x="1194900" y="32812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1" name="Google Shape;371;p32"/>
          <p:cNvSpPr txBox="1">
            <a:spLocks noGrp="1"/>
          </p:cNvSpPr>
          <p:nvPr>
            <p:ph type="subTitle" idx="5"/>
          </p:nvPr>
        </p:nvSpPr>
        <p:spPr>
          <a:xfrm>
            <a:off x="1194900" y="4050138"/>
            <a:ext cx="46968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54302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35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35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35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3" name="Google Shape;403;p35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4" name="Google Shape;404;p35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5" name="Google Shape;405;p35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006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 flipH="1">
            <a:off x="-186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8" name="Google Shape;408;p36"/>
          <p:cNvSpPr/>
          <p:nvPr/>
        </p:nvSpPr>
        <p:spPr>
          <a:xfrm flipH="1">
            <a:off x="-186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9" name="Google Shape;409;p36"/>
          <p:cNvSpPr/>
          <p:nvPr/>
        </p:nvSpPr>
        <p:spPr>
          <a:xfrm flipH="1">
            <a:off x="5058752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0" name="Google Shape;410;p36"/>
          <p:cNvSpPr/>
          <p:nvPr/>
        </p:nvSpPr>
        <p:spPr>
          <a:xfrm flipH="1">
            <a:off x="1725346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1" name="Google Shape;411;p36"/>
          <p:cNvSpPr/>
          <p:nvPr/>
        </p:nvSpPr>
        <p:spPr>
          <a:xfrm flipH="1">
            <a:off x="1381651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2" name="Google Shape;412;p36"/>
          <p:cNvSpPr/>
          <p:nvPr/>
        </p:nvSpPr>
        <p:spPr>
          <a:xfrm flipH="1">
            <a:off x="6558608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13" name="Google Shape;413;p36"/>
          <p:cNvSpPr/>
          <p:nvPr/>
        </p:nvSpPr>
        <p:spPr>
          <a:xfrm flipH="1">
            <a:off x="-22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67822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6400" y="2376575"/>
            <a:ext cx="4409100" cy="8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title" idx="2" hasCustomPrompt="1"/>
          </p:nvPr>
        </p:nvSpPr>
        <p:spPr>
          <a:xfrm>
            <a:off x="1974700" y="1204663"/>
            <a:ext cx="1892400" cy="873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"/>
          </p:nvPr>
        </p:nvSpPr>
        <p:spPr>
          <a:xfrm>
            <a:off x="716400" y="3548475"/>
            <a:ext cx="44091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2311800" y="2523650"/>
            <a:ext cx="4520400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2158550" y="3788650"/>
            <a:ext cx="48729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/>
          <p:nvPr/>
        </p:nvSpPr>
        <p:spPr>
          <a:xfrm flipH="1">
            <a:off x="-187" y="686826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 flipH="1">
            <a:off x="-187" y="1794191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 flipH="1">
            <a:off x="5058752" y="68681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/>
        </p:nvSpPr>
        <p:spPr>
          <a:xfrm flipH="1">
            <a:off x="1725345" y="3338731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/>
        </p:nvSpPr>
        <p:spPr>
          <a:xfrm flipH="1">
            <a:off x="1381650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/>
        </p:nvSpPr>
        <p:spPr>
          <a:xfrm flipH="1">
            <a:off x="6558607" y="2379318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/>
          <p:nvPr/>
        </p:nvSpPr>
        <p:spPr>
          <a:xfrm flipH="1">
            <a:off x="-225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-225" y="1179484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238526" y="79566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"/>
          <p:cNvSpPr/>
          <p:nvPr/>
        </p:nvSpPr>
        <p:spPr>
          <a:xfrm>
            <a:off x="3622257" y="1775412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6969816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5"/>
          <p:cNvSpPr/>
          <p:nvPr/>
        </p:nvSpPr>
        <p:spPr>
          <a:xfrm>
            <a:off x="780635" y="2519107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8699373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"/>
          <p:cNvSpPr/>
          <p:nvPr/>
        </p:nvSpPr>
        <p:spPr>
          <a:xfrm flipH="1">
            <a:off x="-187" y="686826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 flipH="1">
            <a:off x="-187" y="1794191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 flipH="1">
            <a:off x="5058752" y="686813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/>
          <p:nvPr/>
        </p:nvSpPr>
        <p:spPr>
          <a:xfrm flipH="1">
            <a:off x="1725345" y="3338731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"/>
          <p:cNvSpPr/>
          <p:nvPr/>
        </p:nvSpPr>
        <p:spPr>
          <a:xfrm flipH="1">
            <a:off x="1381650" y="891994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/>
          <p:nvPr/>
        </p:nvSpPr>
        <p:spPr>
          <a:xfrm flipH="1">
            <a:off x="6558607" y="2379318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6"/>
          <p:cNvSpPr/>
          <p:nvPr/>
        </p:nvSpPr>
        <p:spPr>
          <a:xfrm flipH="1">
            <a:off x="-225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25" y="262046"/>
            <a:ext cx="9143957" cy="669963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" name="Google Shape;10;p2"/>
          <p:cNvSpPr/>
          <p:nvPr/>
        </p:nvSpPr>
        <p:spPr>
          <a:xfrm>
            <a:off x="-225" y="1179485"/>
            <a:ext cx="9143957" cy="1238362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" name="Google Shape;11;p2"/>
          <p:cNvSpPr/>
          <p:nvPr/>
        </p:nvSpPr>
        <p:spPr>
          <a:xfrm>
            <a:off x="238526" y="79566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3622257" y="1775413"/>
            <a:ext cx="744840" cy="166437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780636" y="2519108"/>
            <a:ext cx="388811" cy="111971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368150" y="1025925"/>
            <a:ext cx="6258300" cy="13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368150" y="2548875"/>
            <a:ext cx="560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4885325"/>
            <a:ext cx="9144000" cy="2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2269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225" y="686827"/>
            <a:ext cx="9143957" cy="808651"/>
          </a:xfrm>
          <a:custGeom>
            <a:avLst/>
            <a:gdLst/>
            <a:ahLst/>
            <a:cxnLst/>
            <a:rect l="l" t="t" r="r" b="b"/>
            <a:pathLst>
              <a:path w="285905" h="12276" extrusionOk="0">
                <a:moveTo>
                  <a:pt x="0" y="0"/>
                </a:moveTo>
                <a:lnTo>
                  <a:pt x="0" y="12275"/>
                </a:lnTo>
                <a:lnTo>
                  <a:pt x="285905" y="12275"/>
                </a:lnTo>
                <a:lnTo>
                  <a:pt x="285905" y="834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3"/>
          <p:cNvSpPr/>
          <p:nvPr/>
        </p:nvSpPr>
        <p:spPr>
          <a:xfrm>
            <a:off x="-225" y="1794192"/>
            <a:ext cx="9143957" cy="1494689"/>
          </a:xfrm>
          <a:custGeom>
            <a:avLst/>
            <a:gdLst/>
            <a:ahLst/>
            <a:cxnLst/>
            <a:rect l="l" t="t" r="r" b="b"/>
            <a:pathLst>
              <a:path w="285905" h="38720" extrusionOk="0">
                <a:moveTo>
                  <a:pt x="0" y="0"/>
                </a:moveTo>
                <a:lnTo>
                  <a:pt x="0" y="14074"/>
                </a:lnTo>
                <a:lnTo>
                  <a:pt x="130219" y="17622"/>
                </a:lnTo>
                <a:lnTo>
                  <a:pt x="0" y="18253"/>
                </a:lnTo>
                <a:lnTo>
                  <a:pt x="0" y="38720"/>
                </a:lnTo>
                <a:lnTo>
                  <a:pt x="285905" y="30147"/>
                </a:lnTo>
                <a:lnTo>
                  <a:pt x="285905" y="512"/>
                </a:lnTo>
                <a:lnTo>
                  <a:pt x="0" y="0"/>
                </a:lnTo>
                <a:close/>
              </a:path>
            </a:pathLst>
          </a:custGeom>
          <a:solidFill>
            <a:srgbClr val="B5D6E2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38200" y="2127813"/>
            <a:ext cx="5067600" cy="10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625800" y="1111950"/>
            <a:ext cx="1892400" cy="873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038200" y="3338725"/>
            <a:ext cx="5067600" cy="3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821676" y="686814"/>
            <a:ext cx="1263117" cy="282565"/>
          </a:xfrm>
          <a:custGeom>
            <a:avLst/>
            <a:gdLst/>
            <a:ahLst/>
            <a:cxnLst/>
            <a:rect l="l" t="t" r="r" b="b"/>
            <a:pathLst>
              <a:path w="39494" h="8835" extrusionOk="0">
                <a:moveTo>
                  <a:pt x="18443" y="0"/>
                </a:moveTo>
                <a:cubicBezTo>
                  <a:pt x="13800" y="0"/>
                  <a:pt x="11311" y="5120"/>
                  <a:pt x="11311" y="5120"/>
                </a:cubicBezTo>
                <a:cubicBezTo>
                  <a:pt x="11311" y="5120"/>
                  <a:pt x="10371" y="3572"/>
                  <a:pt x="8823" y="3572"/>
                </a:cubicBezTo>
                <a:cubicBezTo>
                  <a:pt x="7275" y="3572"/>
                  <a:pt x="6037" y="7751"/>
                  <a:pt x="6037" y="7751"/>
                </a:cubicBezTo>
                <a:cubicBezTo>
                  <a:pt x="6037" y="7751"/>
                  <a:pt x="5561" y="5572"/>
                  <a:pt x="3560" y="5572"/>
                </a:cubicBezTo>
                <a:cubicBezTo>
                  <a:pt x="1548" y="5572"/>
                  <a:pt x="0" y="8525"/>
                  <a:pt x="0" y="8525"/>
                </a:cubicBezTo>
                <a:lnTo>
                  <a:pt x="39493" y="8834"/>
                </a:lnTo>
                <a:cubicBezTo>
                  <a:pt x="39493" y="8834"/>
                  <a:pt x="39327" y="2869"/>
                  <a:pt x="34612" y="2869"/>
                </a:cubicBezTo>
                <a:cubicBezTo>
                  <a:pt x="29897" y="2869"/>
                  <a:pt x="30052" y="7441"/>
                  <a:pt x="30052" y="7441"/>
                </a:cubicBezTo>
                <a:cubicBezTo>
                  <a:pt x="30052" y="7441"/>
                  <a:pt x="29587" y="4798"/>
                  <a:pt x="28040" y="4798"/>
                </a:cubicBezTo>
                <a:cubicBezTo>
                  <a:pt x="26492" y="4798"/>
                  <a:pt x="24944" y="7120"/>
                  <a:pt x="24944" y="7120"/>
                </a:cubicBezTo>
                <a:cubicBezTo>
                  <a:pt x="24944" y="7120"/>
                  <a:pt x="23087" y="0"/>
                  <a:pt x="1844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6252004" y="3338732"/>
            <a:ext cx="1166197" cy="444604"/>
          </a:xfrm>
          <a:custGeom>
            <a:avLst/>
            <a:gdLst/>
            <a:ahLst/>
            <a:cxnLst/>
            <a:rect l="l" t="t" r="r" b="b"/>
            <a:pathLst>
              <a:path w="23289" h="5204" extrusionOk="0">
                <a:moveTo>
                  <a:pt x="10871" y="1"/>
                </a:moveTo>
                <a:cubicBezTo>
                  <a:pt x="8120" y="1"/>
                  <a:pt x="6668" y="3025"/>
                  <a:pt x="6668" y="3025"/>
                </a:cubicBezTo>
                <a:cubicBezTo>
                  <a:pt x="6668" y="3025"/>
                  <a:pt x="6132" y="2120"/>
                  <a:pt x="5215" y="2120"/>
                </a:cubicBezTo>
                <a:cubicBezTo>
                  <a:pt x="4287" y="2120"/>
                  <a:pt x="3560" y="4585"/>
                  <a:pt x="3560" y="4585"/>
                </a:cubicBezTo>
                <a:cubicBezTo>
                  <a:pt x="3560" y="4585"/>
                  <a:pt x="3287" y="3311"/>
                  <a:pt x="2096" y="3311"/>
                </a:cubicBezTo>
                <a:cubicBezTo>
                  <a:pt x="905" y="3311"/>
                  <a:pt x="0" y="5049"/>
                  <a:pt x="0" y="5049"/>
                </a:cubicBezTo>
                <a:lnTo>
                  <a:pt x="23289" y="5204"/>
                </a:lnTo>
                <a:cubicBezTo>
                  <a:pt x="23289" y="5204"/>
                  <a:pt x="23206" y="1691"/>
                  <a:pt x="20420" y="1691"/>
                </a:cubicBezTo>
                <a:cubicBezTo>
                  <a:pt x="17634" y="1691"/>
                  <a:pt x="17729" y="4382"/>
                  <a:pt x="17729" y="4382"/>
                </a:cubicBezTo>
                <a:cubicBezTo>
                  <a:pt x="17729" y="4382"/>
                  <a:pt x="17455" y="2834"/>
                  <a:pt x="16538" y="2834"/>
                </a:cubicBezTo>
                <a:cubicBezTo>
                  <a:pt x="15609" y="2834"/>
                  <a:pt x="14705" y="4204"/>
                  <a:pt x="14705" y="4204"/>
                </a:cubicBezTo>
                <a:cubicBezTo>
                  <a:pt x="14705" y="4204"/>
                  <a:pt x="13609" y="1"/>
                  <a:pt x="108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/>
          <p:nvPr/>
        </p:nvSpPr>
        <p:spPr>
          <a:xfrm>
            <a:off x="6969817" y="891995"/>
            <a:ext cx="792079" cy="227747"/>
          </a:xfrm>
          <a:custGeom>
            <a:avLst/>
            <a:gdLst/>
            <a:ahLst/>
            <a:cxnLst/>
            <a:rect l="l" t="t" r="r" b="b"/>
            <a:pathLst>
              <a:path w="24766" h="7121" extrusionOk="0">
                <a:moveTo>
                  <a:pt x="12621" y="0"/>
                </a:moveTo>
                <a:cubicBezTo>
                  <a:pt x="8096" y="0"/>
                  <a:pt x="7775" y="5656"/>
                  <a:pt x="7775" y="5656"/>
                </a:cubicBezTo>
                <a:cubicBezTo>
                  <a:pt x="7775" y="5656"/>
                  <a:pt x="6644" y="3477"/>
                  <a:pt x="3655" y="3477"/>
                </a:cubicBezTo>
                <a:cubicBezTo>
                  <a:pt x="643" y="3477"/>
                  <a:pt x="0" y="7120"/>
                  <a:pt x="0" y="7120"/>
                </a:cubicBezTo>
                <a:lnTo>
                  <a:pt x="24765" y="6954"/>
                </a:lnTo>
                <a:cubicBezTo>
                  <a:pt x="24765" y="6954"/>
                  <a:pt x="24765" y="2429"/>
                  <a:pt x="22015" y="2429"/>
                </a:cubicBezTo>
                <a:cubicBezTo>
                  <a:pt x="19265" y="2429"/>
                  <a:pt x="17800" y="5180"/>
                  <a:pt x="17800" y="5180"/>
                </a:cubicBezTo>
                <a:cubicBezTo>
                  <a:pt x="17800" y="5180"/>
                  <a:pt x="17145" y="0"/>
                  <a:pt x="126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3"/>
          <p:cNvSpPr/>
          <p:nvPr/>
        </p:nvSpPr>
        <p:spPr>
          <a:xfrm>
            <a:off x="1248550" y="2379319"/>
            <a:ext cx="1336389" cy="384847"/>
          </a:xfrm>
          <a:custGeom>
            <a:avLst/>
            <a:gdLst/>
            <a:ahLst/>
            <a:cxnLst/>
            <a:rect l="l" t="t" r="r" b="b"/>
            <a:pathLst>
              <a:path w="12157" h="3501" extrusionOk="0">
                <a:moveTo>
                  <a:pt x="6192" y="0"/>
                </a:moveTo>
                <a:cubicBezTo>
                  <a:pt x="3965" y="0"/>
                  <a:pt x="3810" y="2786"/>
                  <a:pt x="3810" y="2786"/>
                </a:cubicBezTo>
                <a:cubicBezTo>
                  <a:pt x="3810" y="2786"/>
                  <a:pt x="3251" y="1715"/>
                  <a:pt x="1786" y="1715"/>
                </a:cubicBezTo>
                <a:cubicBezTo>
                  <a:pt x="310" y="1715"/>
                  <a:pt x="0" y="3501"/>
                  <a:pt x="0" y="3501"/>
                </a:cubicBezTo>
                <a:lnTo>
                  <a:pt x="12157" y="3406"/>
                </a:lnTo>
                <a:cubicBezTo>
                  <a:pt x="12157" y="3406"/>
                  <a:pt x="12157" y="1191"/>
                  <a:pt x="10799" y="1191"/>
                </a:cubicBezTo>
                <a:cubicBezTo>
                  <a:pt x="9442" y="1191"/>
                  <a:pt x="8728" y="2548"/>
                  <a:pt x="8728" y="2548"/>
                </a:cubicBezTo>
                <a:cubicBezTo>
                  <a:pt x="8728" y="2548"/>
                  <a:pt x="8406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3"/>
          <p:cNvSpPr/>
          <p:nvPr/>
        </p:nvSpPr>
        <p:spPr>
          <a:xfrm>
            <a:off x="8699374" y="2636729"/>
            <a:ext cx="444397" cy="227396"/>
          </a:xfrm>
          <a:custGeom>
            <a:avLst/>
            <a:gdLst/>
            <a:ahLst/>
            <a:cxnLst/>
            <a:rect l="l" t="t" r="r" b="b"/>
            <a:pathLst>
              <a:path w="13895" h="7110" extrusionOk="0">
                <a:moveTo>
                  <a:pt x="12720" y="0"/>
                </a:moveTo>
                <a:cubicBezTo>
                  <a:pt x="12687" y="0"/>
                  <a:pt x="12654" y="1"/>
                  <a:pt x="12621" y="2"/>
                </a:cubicBezTo>
                <a:cubicBezTo>
                  <a:pt x="8097" y="2"/>
                  <a:pt x="7763" y="5657"/>
                  <a:pt x="7763" y="5657"/>
                </a:cubicBezTo>
                <a:cubicBezTo>
                  <a:pt x="7763" y="5657"/>
                  <a:pt x="6632" y="3466"/>
                  <a:pt x="3644" y="3466"/>
                </a:cubicBezTo>
                <a:cubicBezTo>
                  <a:pt x="655" y="3466"/>
                  <a:pt x="0" y="7110"/>
                  <a:pt x="0" y="7110"/>
                </a:cubicBezTo>
                <a:lnTo>
                  <a:pt x="13895" y="7026"/>
                </a:lnTo>
                <a:lnTo>
                  <a:pt x="13895" y="156"/>
                </a:lnTo>
                <a:cubicBezTo>
                  <a:pt x="13542" y="68"/>
                  <a:pt x="13138" y="0"/>
                  <a:pt x="127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4889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3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ondrina Solid"/>
              <a:buNone/>
              <a:defRPr sz="280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7141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ctrTitle"/>
          </p:nvPr>
        </p:nvSpPr>
        <p:spPr>
          <a:xfrm>
            <a:off x="2269169" y="941084"/>
            <a:ext cx="6874831" cy="13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2"/>
                </a:solidFill>
              </a:rPr>
              <a:t>From Paper to Skyline: </a:t>
            </a:r>
            <a:r>
              <a:rPr lang="en-US" sz="4400" dirty="0"/>
              <a:t>I</a:t>
            </a:r>
            <a:r>
              <a:rPr lang="en" sz="4400" dirty="0">
                <a:solidFill>
                  <a:schemeClr val="accent3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nsights From San Francisco Building Permits </a:t>
            </a:r>
            <a:endParaRPr sz="4400" dirty="0">
              <a:solidFill>
                <a:schemeClr val="accent3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2368150" y="2548875"/>
            <a:ext cx="5608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by: Aaya Ali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DAB-14</a:t>
            </a:r>
            <a:endParaRPr dirty="0"/>
          </a:p>
        </p:txBody>
      </p:sp>
      <p:grpSp>
        <p:nvGrpSpPr>
          <p:cNvPr id="426" name="Google Shape;426;p40"/>
          <p:cNvGrpSpPr/>
          <p:nvPr/>
        </p:nvGrpSpPr>
        <p:grpSpPr>
          <a:xfrm>
            <a:off x="4747073" y="3817103"/>
            <a:ext cx="552530" cy="1127613"/>
            <a:chOff x="6016775" y="3529564"/>
            <a:chExt cx="656056" cy="1338889"/>
          </a:xfrm>
        </p:grpSpPr>
        <p:grpSp>
          <p:nvGrpSpPr>
            <p:cNvPr id="427" name="Google Shape;427;p40"/>
            <p:cNvGrpSpPr/>
            <p:nvPr/>
          </p:nvGrpSpPr>
          <p:grpSpPr>
            <a:xfrm>
              <a:off x="6016775" y="3529564"/>
              <a:ext cx="656056" cy="1338889"/>
              <a:chOff x="6016775" y="3332414"/>
              <a:chExt cx="656056" cy="1338889"/>
            </a:xfrm>
          </p:grpSpPr>
          <p:sp>
            <p:nvSpPr>
              <p:cNvPr id="428" name="Google Shape;428;p40"/>
              <p:cNvSpPr/>
              <p:nvPr/>
            </p:nvSpPr>
            <p:spPr>
              <a:xfrm>
                <a:off x="6016775" y="3479341"/>
                <a:ext cx="655539" cy="1191962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26998" extrusionOk="0">
                    <a:moveTo>
                      <a:pt x="7424" y="0"/>
                    </a:moveTo>
                    <a:cubicBezTo>
                      <a:pt x="4962" y="0"/>
                      <a:pt x="2501" y="30"/>
                      <a:pt x="0" y="89"/>
                    </a:cubicBezTo>
                    <a:cubicBezTo>
                      <a:pt x="334" y="9055"/>
                      <a:pt x="834" y="18020"/>
                      <a:pt x="834" y="26998"/>
                    </a:cubicBezTo>
                    <a:lnTo>
                      <a:pt x="14014" y="26998"/>
                    </a:lnTo>
                    <a:cubicBezTo>
                      <a:pt x="14014" y="18032"/>
                      <a:pt x="14502" y="9055"/>
                      <a:pt x="14848" y="89"/>
                    </a:cubicBezTo>
                    <a:cubicBezTo>
                      <a:pt x="12347" y="30"/>
                      <a:pt x="9886" y="0"/>
                      <a:pt x="74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0"/>
              <p:cNvSpPr/>
              <p:nvPr/>
            </p:nvSpPr>
            <p:spPr>
              <a:xfrm>
                <a:off x="6518747" y="3481151"/>
                <a:ext cx="154084" cy="1190152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26957" extrusionOk="0">
                    <a:moveTo>
                      <a:pt x="501" y="1"/>
                    </a:moveTo>
                    <a:cubicBezTo>
                      <a:pt x="263" y="9014"/>
                      <a:pt x="1" y="17979"/>
                      <a:pt x="1" y="26957"/>
                    </a:cubicBezTo>
                    <a:lnTo>
                      <a:pt x="2644" y="26957"/>
                    </a:lnTo>
                    <a:cubicBezTo>
                      <a:pt x="2644" y="17991"/>
                      <a:pt x="3132" y="9014"/>
                      <a:pt x="3489" y="60"/>
                    </a:cubicBezTo>
                    <a:cubicBezTo>
                      <a:pt x="2477" y="25"/>
                      <a:pt x="1489" y="13"/>
                      <a:pt x="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0"/>
              <p:cNvSpPr/>
              <p:nvPr/>
            </p:nvSpPr>
            <p:spPr>
              <a:xfrm>
                <a:off x="6089841" y="3334533"/>
                <a:ext cx="18455" cy="14719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334" extrusionOk="0">
                    <a:moveTo>
                      <a:pt x="310" y="0"/>
                    </a:moveTo>
                    <a:lnTo>
                      <a:pt x="0" y="12"/>
                    </a:lnTo>
                    <a:cubicBezTo>
                      <a:pt x="36" y="1119"/>
                      <a:pt x="72" y="2238"/>
                      <a:pt x="108" y="3334"/>
                    </a:cubicBezTo>
                    <a:lnTo>
                      <a:pt x="417" y="3322"/>
                    </a:lnTo>
                    <a:cubicBezTo>
                      <a:pt x="370" y="2215"/>
                      <a:pt x="346" y="1107"/>
                      <a:pt x="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0"/>
              <p:cNvSpPr/>
              <p:nvPr/>
            </p:nvSpPr>
            <p:spPr>
              <a:xfrm>
                <a:off x="6212840" y="3332943"/>
                <a:ext cx="16336" cy="147726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346" extrusionOk="0">
                    <a:moveTo>
                      <a:pt x="322" y="0"/>
                    </a:moveTo>
                    <a:lnTo>
                      <a:pt x="1" y="12"/>
                    </a:lnTo>
                    <a:lnTo>
                      <a:pt x="60" y="3346"/>
                    </a:lnTo>
                    <a:lnTo>
                      <a:pt x="370" y="3334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0"/>
              <p:cNvSpPr/>
              <p:nvPr/>
            </p:nvSpPr>
            <p:spPr>
              <a:xfrm>
                <a:off x="6334779" y="3332414"/>
                <a:ext cx="14790" cy="14724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335" extrusionOk="0">
                    <a:moveTo>
                      <a:pt x="1" y="0"/>
                    </a:moveTo>
                    <a:lnTo>
                      <a:pt x="13" y="3334"/>
                    </a:lnTo>
                    <a:lnTo>
                      <a:pt x="334" y="3334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0"/>
              <p:cNvSpPr/>
              <p:nvPr/>
            </p:nvSpPr>
            <p:spPr>
              <a:xfrm>
                <a:off x="6455173" y="3332414"/>
                <a:ext cx="16336" cy="14777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347" extrusionOk="0">
                    <a:moveTo>
                      <a:pt x="60" y="0"/>
                    </a:moveTo>
                    <a:lnTo>
                      <a:pt x="0" y="3334"/>
                    </a:lnTo>
                    <a:lnTo>
                      <a:pt x="322" y="3346"/>
                    </a:lnTo>
                    <a:lnTo>
                      <a:pt x="369" y="1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0"/>
              <p:cNvSpPr/>
              <p:nvPr/>
            </p:nvSpPr>
            <p:spPr>
              <a:xfrm>
                <a:off x="6060924" y="3547419"/>
                <a:ext cx="75761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2489" extrusionOk="0">
                    <a:moveTo>
                      <a:pt x="1656" y="0"/>
                    </a:moveTo>
                    <a:cubicBezTo>
                      <a:pt x="1108" y="12"/>
                      <a:pt x="548" y="12"/>
                      <a:pt x="1" y="36"/>
                    </a:cubicBezTo>
                    <a:lnTo>
                      <a:pt x="96" y="2488"/>
                    </a:lnTo>
                    <a:cubicBezTo>
                      <a:pt x="632" y="2488"/>
                      <a:pt x="1179" y="2477"/>
                      <a:pt x="1715" y="2477"/>
                    </a:cubicBezTo>
                    <a:cubicBezTo>
                      <a:pt x="1703" y="1655"/>
                      <a:pt x="1667" y="833"/>
                      <a:pt x="16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0"/>
              <p:cNvSpPr/>
              <p:nvPr/>
            </p:nvSpPr>
            <p:spPr>
              <a:xfrm>
                <a:off x="6082468" y="3547419"/>
                <a:ext cx="54216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2489" extrusionOk="0">
                    <a:moveTo>
                      <a:pt x="1156" y="0"/>
                    </a:moveTo>
                    <a:cubicBezTo>
                      <a:pt x="763" y="0"/>
                      <a:pt x="394" y="12"/>
                      <a:pt x="1" y="12"/>
                    </a:cubicBezTo>
                    <a:cubicBezTo>
                      <a:pt x="36" y="845"/>
                      <a:pt x="60" y="1667"/>
                      <a:pt x="96" y="2488"/>
                    </a:cubicBezTo>
                    <a:cubicBezTo>
                      <a:pt x="465" y="2488"/>
                      <a:pt x="858" y="2477"/>
                      <a:pt x="1227" y="2477"/>
                    </a:cubicBezTo>
                    <a:cubicBezTo>
                      <a:pt x="1215" y="1655"/>
                      <a:pt x="1179" y="833"/>
                      <a:pt x="11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0"/>
              <p:cNvSpPr/>
              <p:nvPr/>
            </p:nvSpPr>
            <p:spPr>
              <a:xfrm>
                <a:off x="6186042" y="3546889"/>
                <a:ext cx="73642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489" extrusionOk="0">
                    <a:moveTo>
                      <a:pt x="1631" y="0"/>
                    </a:moveTo>
                    <a:cubicBezTo>
                      <a:pt x="1084" y="0"/>
                      <a:pt x="548" y="12"/>
                      <a:pt x="0" y="12"/>
                    </a:cubicBezTo>
                    <a:cubicBezTo>
                      <a:pt x="24" y="834"/>
                      <a:pt x="36" y="1667"/>
                      <a:pt x="60" y="2489"/>
                    </a:cubicBezTo>
                    <a:cubicBezTo>
                      <a:pt x="596" y="2465"/>
                      <a:pt x="1131" y="2465"/>
                      <a:pt x="1667" y="2465"/>
                    </a:cubicBezTo>
                    <a:cubicBezTo>
                      <a:pt x="1643" y="1655"/>
                      <a:pt x="1643" y="822"/>
                      <a:pt x="16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0"/>
              <p:cNvSpPr/>
              <p:nvPr/>
            </p:nvSpPr>
            <p:spPr>
              <a:xfrm>
                <a:off x="6208116" y="3546360"/>
                <a:ext cx="51567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2477" extrusionOk="0">
                    <a:moveTo>
                      <a:pt x="1131" y="0"/>
                    </a:moveTo>
                    <a:cubicBezTo>
                      <a:pt x="762" y="12"/>
                      <a:pt x="369" y="12"/>
                      <a:pt x="0" y="12"/>
                    </a:cubicBezTo>
                    <a:cubicBezTo>
                      <a:pt x="12" y="834"/>
                      <a:pt x="36" y="1667"/>
                      <a:pt x="48" y="2477"/>
                    </a:cubicBezTo>
                    <a:lnTo>
                      <a:pt x="1167" y="2477"/>
                    </a:lnTo>
                    <a:cubicBezTo>
                      <a:pt x="1143" y="1667"/>
                      <a:pt x="1143" y="834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0"/>
              <p:cNvSpPr/>
              <p:nvPr/>
            </p:nvSpPr>
            <p:spPr>
              <a:xfrm>
                <a:off x="6310100" y="3546889"/>
                <a:ext cx="71523" cy="10883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465" extrusionOk="0">
                    <a:moveTo>
                      <a:pt x="0" y="0"/>
                    </a:moveTo>
                    <a:cubicBezTo>
                      <a:pt x="0" y="822"/>
                      <a:pt x="12" y="1655"/>
                      <a:pt x="12" y="2465"/>
                    </a:cubicBezTo>
                    <a:lnTo>
                      <a:pt x="1619" y="2465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0"/>
              <p:cNvSpPr/>
              <p:nvPr/>
            </p:nvSpPr>
            <p:spPr>
              <a:xfrm>
                <a:off x="6332174" y="3546889"/>
                <a:ext cx="49978" cy="10883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65" extrusionOk="0">
                    <a:moveTo>
                      <a:pt x="0" y="0"/>
                    </a:moveTo>
                    <a:lnTo>
                      <a:pt x="0" y="2465"/>
                    </a:lnTo>
                    <a:lnTo>
                      <a:pt x="1119" y="2465"/>
                    </a:lnTo>
                    <a:cubicBezTo>
                      <a:pt x="1119" y="1631"/>
                      <a:pt x="1119" y="822"/>
                      <a:pt x="11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0"/>
              <p:cNvSpPr/>
              <p:nvPr/>
            </p:nvSpPr>
            <p:spPr>
              <a:xfrm>
                <a:off x="6067767" y="3722426"/>
                <a:ext cx="74172" cy="108874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2466" extrusionOk="0">
                    <a:moveTo>
                      <a:pt x="1620" y="1"/>
                    </a:moveTo>
                    <a:cubicBezTo>
                      <a:pt x="1084" y="1"/>
                      <a:pt x="536" y="13"/>
                      <a:pt x="0" y="13"/>
                    </a:cubicBezTo>
                    <a:lnTo>
                      <a:pt x="84" y="2465"/>
                    </a:lnTo>
                    <a:cubicBezTo>
                      <a:pt x="620" y="2453"/>
                      <a:pt x="1143" y="2453"/>
                      <a:pt x="1679" y="2453"/>
                    </a:cubicBezTo>
                    <a:cubicBezTo>
                      <a:pt x="1643" y="1620"/>
                      <a:pt x="1632" y="799"/>
                      <a:pt x="16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0"/>
              <p:cNvSpPr/>
              <p:nvPr/>
            </p:nvSpPr>
            <p:spPr>
              <a:xfrm>
                <a:off x="6089312" y="3721366"/>
                <a:ext cx="52627" cy="109404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2478" extrusionOk="0">
                    <a:moveTo>
                      <a:pt x="1120" y="1"/>
                    </a:moveTo>
                    <a:cubicBezTo>
                      <a:pt x="739" y="25"/>
                      <a:pt x="370" y="25"/>
                      <a:pt x="1" y="25"/>
                    </a:cubicBezTo>
                    <a:lnTo>
                      <a:pt x="84" y="2477"/>
                    </a:lnTo>
                    <a:lnTo>
                      <a:pt x="1191" y="2477"/>
                    </a:lnTo>
                    <a:cubicBezTo>
                      <a:pt x="1155" y="1644"/>
                      <a:pt x="1144" y="823"/>
                      <a:pt x="11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0"/>
              <p:cNvSpPr/>
              <p:nvPr/>
            </p:nvSpPr>
            <p:spPr>
              <a:xfrm>
                <a:off x="6189706" y="3720351"/>
                <a:ext cx="71523" cy="109889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489" extrusionOk="0">
                    <a:moveTo>
                      <a:pt x="1596" y="0"/>
                    </a:moveTo>
                    <a:cubicBezTo>
                      <a:pt x="1072" y="12"/>
                      <a:pt x="536" y="12"/>
                      <a:pt x="1" y="12"/>
                    </a:cubicBezTo>
                    <a:cubicBezTo>
                      <a:pt x="13" y="846"/>
                      <a:pt x="24" y="1667"/>
                      <a:pt x="48" y="2489"/>
                    </a:cubicBezTo>
                    <a:lnTo>
                      <a:pt x="1620" y="2489"/>
                    </a:lnTo>
                    <a:cubicBezTo>
                      <a:pt x="1620" y="1667"/>
                      <a:pt x="1608" y="834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40"/>
              <p:cNvSpPr/>
              <p:nvPr/>
            </p:nvSpPr>
            <p:spPr>
              <a:xfrm>
                <a:off x="6211251" y="3720880"/>
                <a:ext cx="4997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2477" extrusionOk="0">
                    <a:moveTo>
                      <a:pt x="1" y="0"/>
                    </a:moveTo>
                    <a:cubicBezTo>
                      <a:pt x="25" y="834"/>
                      <a:pt x="37" y="1655"/>
                      <a:pt x="48" y="2477"/>
                    </a:cubicBezTo>
                    <a:lnTo>
                      <a:pt x="1132" y="2477"/>
                    </a:lnTo>
                    <a:cubicBezTo>
                      <a:pt x="1132" y="1655"/>
                      <a:pt x="1120" y="822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0"/>
              <p:cNvSpPr/>
              <p:nvPr/>
            </p:nvSpPr>
            <p:spPr>
              <a:xfrm>
                <a:off x="6310630" y="3720880"/>
                <a:ext cx="70463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477" extrusionOk="0">
                    <a:moveTo>
                      <a:pt x="0" y="0"/>
                    </a:moveTo>
                    <a:cubicBezTo>
                      <a:pt x="12" y="822"/>
                      <a:pt x="12" y="1655"/>
                      <a:pt x="12" y="2477"/>
                    </a:cubicBezTo>
                    <a:lnTo>
                      <a:pt x="1584" y="2477"/>
                    </a:lnTo>
                    <a:cubicBezTo>
                      <a:pt x="1596" y="1643"/>
                      <a:pt x="1596" y="822"/>
                      <a:pt x="15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0"/>
              <p:cNvSpPr/>
              <p:nvPr/>
            </p:nvSpPr>
            <p:spPr>
              <a:xfrm>
                <a:off x="6332174" y="3720880"/>
                <a:ext cx="4891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477" extrusionOk="0">
                    <a:moveTo>
                      <a:pt x="0" y="0"/>
                    </a:moveTo>
                    <a:lnTo>
                      <a:pt x="0" y="2477"/>
                    </a:lnTo>
                    <a:lnTo>
                      <a:pt x="1096" y="2477"/>
                    </a:lnTo>
                    <a:cubicBezTo>
                      <a:pt x="1108" y="1643"/>
                      <a:pt x="1108" y="822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0"/>
              <p:cNvSpPr/>
              <p:nvPr/>
            </p:nvSpPr>
            <p:spPr>
              <a:xfrm>
                <a:off x="6073021" y="3894871"/>
                <a:ext cx="72583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477" extrusionOk="0">
                    <a:moveTo>
                      <a:pt x="1572" y="0"/>
                    </a:moveTo>
                    <a:cubicBezTo>
                      <a:pt x="1048" y="24"/>
                      <a:pt x="536" y="24"/>
                      <a:pt x="0" y="24"/>
                    </a:cubicBezTo>
                    <a:lnTo>
                      <a:pt x="84" y="2477"/>
                    </a:lnTo>
                    <a:lnTo>
                      <a:pt x="1644" y="2477"/>
                    </a:lnTo>
                    <a:cubicBezTo>
                      <a:pt x="1632" y="1655"/>
                      <a:pt x="1620" y="822"/>
                      <a:pt x="15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0"/>
              <p:cNvSpPr/>
              <p:nvPr/>
            </p:nvSpPr>
            <p:spPr>
              <a:xfrm>
                <a:off x="6094565" y="3895887"/>
                <a:ext cx="51037" cy="1083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454" extrusionOk="0">
                    <a:moveTo>
                      <a:pt x="1" y="1"/>
                    </a:moveTo>
                    <a:cubicBezTo>
                      <a:pt x="24" y="810"/>
                      <a:pt x="48" y="1632"/>
                      <a:pt x="72" y="2454"/>
                    </a:cubicBezTo>
                    <a:lnTo>
                      <a:pt x="1156" y="2454"/>
                    </a:lnTo>
                    <a:cubicBezTo>
                      <a:pt x="1144" y="1632"/>
                      <a:pt x="1132" y="799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0"/>
              <p:cNvSpPr/>
              <p:nvPr/>
            </p:nvSpPr>
            <p:spPr>
              <a:xfrm>
                <a:off x="6193900" y="3894342"/>
                <a:ext cx="6944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2477" extrusionOk="0">
                    <a:moveTo>
                      <a:pt x="1" y="0"/>
                    </a:moveTo>
                    <a:cubicBezTo>
                      <a:pt x="13" y="834"/>
                      <a:pt x="25" y="1655"/>
                      <a:pt x="37" y="2477"/>
                    </a:cubicBezTo>
                    <a:lnTo>
                      <a:pt x="1573" y="2477"/>
                    </a:lnTo>
                    <a:cubicBezTo>
                      <a:pt x="1561" y="1655"/>
                      <a:pt x="1561" y="834"/>
                      <a:pt x="1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0"/>
              <p:cNvSpPr/>
              <p:nvPr/>
            </p:nvSpPr>
            <p:spPr>
              <a:xfrm>
                <a:off x="6213900" y="3894342"/>
                <a:ext cx="49448" cy="10936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477" extrusionOk="0">
                    <a:moveTo>
                      <a:pt x="0" y="0"/>
                    </a:moveTo>
                    <a:cubicBezTo>
                      <a:pt x="24" y="834"/>
                      <a:pt x="36" y="1655"/>
                      <a:pt x="48" y="2477"/>
                    </a:cubicBezTo>
                    <a:lnTo>
                      <a:pt x="1120" y="2477"/>
                    </a:lnTo>
                    <a:cubicBezTo>
                      <a:pt x="1108" y="1655"/>
                      <a:pt x="1108" y="834"/>
                      <a:pt x="1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40"/>
            <p:cNvSpPr/>
            <p:nvPr/>
          </p:nvSpPr>
          <p:spPr>
            <a:xfrm>
              <a:off x="6079334" y="406934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36" y="811"/>
                    <a:pt x="48" y="1632"/>
                    <a:pt x="72" y="2454"/>
                  </a:cubicBezTo>
                  <a:lnTo>
                    <a:pt x="1596" y="2454"/>
                  </a:lnTo>
                  <a:cubicBezTo>
                    <a:pt x="1584" y="1620"/>
                    <a:pt x="1560" y="799"/>
                    <a:pt x="1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099819" y="4069348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1" y="1"/>
                  </a:moveTo>
                  <a:cubicBezTo>
                    <a:pt x="24" y="811"/>
                    <a:pt x="60" y="1632"/>
                    <a:pt x="72" y="2454"/>
                  </a:cubicBezTo>
                  <a:lnTo>
                    <a:pt x="1132" y="2454"/>
                  </a:lnTo>
                  <a:cubicBezTo>
                    <a:pt x="1120" y="1620"/>
                    <a:pt x="1096" y="799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196549" y="4068333"/>
              <a:ext cx="68388" cy="108300"/>
            </a:xfrm>
            <a:custGeom>
              <a:avLst/>
              <a:gdLst/>
              <a:ahLst/>
              <a:cxnLst/>
              <a:rect l="l" t="t" r="r" b="b"/>
              <a:pathLst>
                <a:path w="1549" h="2453" extrusionOk="0">
                  <a:moveTo>
                    <a:pt x="0" y="0"/>
                  </a:moveTo>
                  <a:lnTo>
                    <a:pt x="36" y="2453"/>
                  </a:lnTo>
                  <a:lnTo>
                    <a:pt x="1548" y="2453"/>
                  </a:lnTo>
                  <a:cubicBezTo>
                    <a:pt x="1548" y="1643"/>
                    <a:pt x="1524" y="822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217034" y="4068333"/>
              <a:ext cx="47903" cy="108300"/>
            </a:xfrm>
            <a:custGeom>
              <a:avLst/>
              <a:gdLst/>
              <a:ahLst/>
              <a:cxnLst/>
              <a:rect l="l" t="t" r="r" b="b"/>
              <a:pathLst>
                <a:path w="1085" h="2453" extrusionOk="0">
                  <a:moveTo>
                    <a:pt x="1" y="0"/>
                  </a:moveTo>
                  <a:cubicBezTo>
                    <a:pt x="25" y="822"/>
                    <a:pt x="25" y="1643"/>
                    <a:pt x="36" y="2453"/>
                  </a:cubicBezTo>
                  <a:lnTo>
                    <a:pt x="1084" y="2453"/>
                  </a:lnTo>
                  <a:cubicBezTo>
                    <a:pt x="1084" y="1643"/>
                    <a:pt x="1060" y="822"/>
                    <a:pt x="10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84588" y="4241794"/>
              <a:ext cx="68388" cy="108830"/>
            </a:xfrm>
            <a:custGeom>
              <a:avLst/>
              <a:gdLst/>
              <a:ahLst/>
              <a:cxnLst/>
              <a:rect l="l" t="t" r="r" b="b"/>
              <a:pathLst>
                <a:path w="1549" h="2465" extrusionOk="0">
                  <a:moveTo>
                    <a:pt x="0" y="0"/>
                  </a:moveTo>
                  <a:cubicBezTo>
                    <a:pt x="24" y="822"/>
                    <a:pt x="48" y="1643"/>
                    <a:pt x="60" y="2465"/>
                  </a:cubicBezTo>
                  <a:lnTo>
                    <a:pt x="1548" y="2465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105073" y="4241794"/>
              <a:ext cx="47903" cy="108830"/>
            </a:xfrm>
            <a:custGeom>
              <a:avLst/>
              <a:gdLst/>
              <a:ahLst/>
              <a:cxnLst/>
              <a:rect l="l" t="t" r="r" b="b"/>
              <a:pathLst>
                <a:path w="1085" h="2465" extrusionOk="0">
                  <a:moveTo>
                    <a:pt x="1" y="0"/>
                  </a:moveTo>
                  <a:lnTo>
                    <a:pt x="48" y="2465"/>
                  </a:lnTo>
                  <a:lnTo>
                    <a:pt x="1084" y="2465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40"/>
          <p:cNvGrpSpPr/>
          <p:nvPr/>
        </p:nvGrpSpPr>
        <p:grpSpPr>
          <a:xfrm>
            <a:off x="6134867" y="3091061"/>
            <a:ext cx="544138" cy="1853650"/>
            <a:chOff x="6897235" y="2667486"/>
            <a:chExt cx="646091" cy="2200962"/>
          </a:xfrm>
        </p:grpSpPr>
        <p:sp>
          <p:nvSpPr>
            <p:cNvPr id="457" name="Google Shape;457;p40"/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40"/>
          <p:cNvGrpSpPr/>
          <p:nvPr/>
        </p:nvGrpSpPr>
        <p:grpSpPr>
          <a:xfrm>
            <a:off x="6794025" y="3774643"/>
            <a:ext cx="489665" cy="1170051"/>
            <a:chOff x="7805554" y="2664911"/>
            <a:chExt cx="581411" cy="1389279"/>
          </a:xfrm>
        </p:grpSpPr>
        <p:sp>
          <p:nvSpPr>
            <p:cNvPr id="486" name="Google Shape;486;p40"/>
            <p:cNvSpPr/>
            <p:nvPr/>
          </p:nvSpPr>
          <p:spPr>
            <a:xfrm>
              <a:off x="7805554" y="2793620"/>
              <a:ext cx="581411" cy="1260571"/>
            </a:xfrm>
            <a:custGeom>
              <a:avLst/>
              <a:gdLst/>
              <a:ahLst/>
              <a:cxnLst/>
              <a:rect l="l" t="t" r="r" b="b"/>
              <a:pathLst>
                <a:path w="13169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13169" y="28552"/>
                  </a:lnTo>
                  <a:lnTo>
                    <a:pt x="131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270750" y="2793620"/>
              <a:ext cx="116203" cy="1260571"/>
            </a:xfrm>
            <a:custGeom>
              <a:avLst/>
              <a:gdLst/>
              <a:ahLst/>
              <a:cxnLst/>
              <a:rect l="l" t="t" r="r" b="b"/>
              <a:pathLst>
                <a:path w="2632" h="28552" extrusionOk="0">
                  <a:moveTo>
                    <a:pt x="0" y="1"/>
                  </a:moveTo>
                  <a:lnTo>
                    <a:pt x="0" y="28552"/>
                  </a:lnTo>
                  <a:lnTo>
                    <a:pt x="2632" y="28552"/>
                  </a:lnTo>
                  <a:lnTo>
                    <a:pt x="2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7862859" y="2877194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882285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7974291" y="2877194"/>
              <a:ext cx="65210" cy="108344"/>
            </a:xfrm>
            <a:custGeom>
              <a:avLst/>
              <a:gdLst/>
              <a:ahLst/>
              <a:cxnLst/>
              <a:rect l="l" t="t" r="r" b="b"/>
              <a:pathLst>
                <a:path w="1477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77" y="245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7994246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8086252" y="2877194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8105678" y="2877194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7862859" y="3050655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7882285" y="3050655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7974291" y="3050655"/>
              <a:ext cx="65210" cy="108344"/>
            </a:xfrm>
            <a:custGeom>
              <a:avLst/>
              <a:gdLst/>
              <a:ahLst/>
              <a:cxnLst/>
              <a:rect l="l" t="t" r="r" b="b"/>
              <a:pathLst>
                <a:path w="1477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77" y="2453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7994246" y="3050655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7862859" y="3223586"/>
              <a:ext cx="64680" cy="108344"/>
            </a:xfrm>
            <a:custGeom>
              <a:avLst/>
              <a:gdLst/>
              <a:ahLst/>
              <a:cxnLst/>
              <a:rect l="l" t="t" r="r" b="b"/>
              <a:pathLst>
                <a:path w="1465" h="2454" extrusionOk="0">
                  <a:moveTo>
                    <a:pt x="0" y="1"/>
                  </a:moveTo>
                  <a:lnTo>
                    <a:pt x="0" y="2453"/>
                  </a:lnTo>
                  <a:lnTo>
                    <a:pt x="1465" y="2453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7882285" y="3223586"/>
              <a:ext cx="44724" cy="108344"/>
            </a:xfrm>
            <a:custGeom>
              <a:avLst/>
              <a:gdLst/>
              <a:ahLst/>
              <a:cxnLst/>
              <a:rect l="l" t="t" r="r" b="b"/>
              <a:pathLst>
                <a:path w="1013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1013" y="2453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7819753" y="2666456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7940632" y="2664911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8059967" y="2664911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8178771" y="2664911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40"/>
          <p:cNvGrpSpPr/>
          <p:nvPr/>
        </p:nvGrpSpPr>
        <p:grpSpPr>
          <a:xfrm>
            <a:off x="4102220" y="4752907"/>
            <a:ext cx="307535" cy="258167"/>
            <a:chOff x="2526961" y="3828076"/>
            <a:chExt cx="1285143" cy="1078844"/>
          </a:xfrm>
        </p:grpSpPr>
        <p:sp>
          <p:nvSpPr>
            <p:cNvPr id="505" name="Google Shape;505;p40"/>
            <p:cNvSpPr/>
            <p:nvPr/>
          </p:nvSpPr>
          <p:spPr>
            <a:xfrm>
              <a:off x="3688797" y="3911233"/>
              <a:ext cx="51289" cy="995687"/>
            </a:xfrm>
            <a:custGeom>
              <a:avLst/>
              <a:gdLst/>
              <a:ahLst/>
              <a:cxnLst/>
              <a:rect l="l" t="t" r="r" b="b"/>
              <a:pathLst>
                <a:path w="441" h="8561" extrusionOk="0">
                  <a:moveTo>
                    <a:pt x="0" y="0"/>
                  </a:moveTo>
                  <a:lnTo>
                    <a:pt x="0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2644656" y="3911233"/>
              <a:ext cx="51406" cy="995687"/>
            </a:xfrm>
            <a:custGeom>
              <a:avLst/>
              <a:gdLst/>
              <a:ahLst/>
              <a:cxnLst/>
              <a:rect l="l" t="t" r="r" b="b"/>
              <a:pathLst>
                <a:path w="442" h="8561" extrusionOk="0">
                  <a:moveTo>
                    <a:pt x="1" y="0"/>
                  </a:moveTo>
                  <a:lnTo>
                    <a:pt x="1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261418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365960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03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2526961" y="4358418"/>
              <a:ext cx="1285143" cy="246683"/>
            </a:xfrm>
            <a:custGeom>
              <a:avLst/>
              <a:gdLst/>
              <a:ahLst/>
              <a:cxnLst/>
              <a:rect l="l" t="t" r="r" b="b"/>
              <a:pathLst>
                <a:path w="11050" h="2121" extrusionOk="0">
                  <a:moveTo>
                    <a:pt x="1" y="1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2526961" y="4041376"/>
              <a:ext cx="1285143" cy="246567"/>
            </a:xfrm>
            <a:custGeom>
              <a:avLst/>
              <a:gdLst/>
              <a:ahLst/>
              <a:cxnLst/>
              <a:rect l="l" t="t" r="r" b="b"/>
              <a:pathLst>
                <a:path w="11050" h="2120" extrusionOk="0">
                  <a:moveTo>
                    <a:pt x="1" y="0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3553075" y="4041376"/>
              <a:ext cx="259006" cy="247962"/>
            </a:xfrm>
            <a:custGeom>
              <a:avLst/>
              <a:gdLst/>
              <a:ahLst/>
              <a:cxnLst/>
              <a:rect l="l" t="t" r="r" b="b"/>
              <a:pathLst>
                <a:path w="2227" h="2132" extrusionOk="0">
                  <a:moveTo>
                    <a:pt x="1739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2227" y="1096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3201384" y="4041376"/>
              <a:ext cx="362864" cy="247962"/>
            </a:xfrm>
            <a:custGeom>
              <a:avLst/>
              <a:gdLst/>
              <a:ahLst/>
              <a:cxnLst/>
              <a:rect l="l" t="t" r="r" b="b"/>
              <a:pathLst>
                <a:path w="3120" h="2132" extrusionOk="0">
                  <a:moveTo>
                    <a:pt x="1738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2848181" y="4041376"/>
              <a:ext cx="365771" cy="247962"/>
            </a:xfrm>
            <a:custGeom>
              <a:avLst/>
              <a:gdLst/>
              <a:ahLst/>
              <a:cxnLst/>
              <a:rect l="l" t="t" r="r" b="b"/>
              <a:pathLst>
                <a:path w="3145" h="2132" extrusionOk="0">
                  <a:moveTo>
                    <a:pt x="1739" y="0"/>
                  </a:moveTo>
                  <a:lnTo>
                    <a:pt x="1" y="2132"/>
                  </a:lnTo>
                  <a:lnTo>
                    <a:pt x="1394" y="2132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2528356" y="4041376"/>
              <a:ext cx="333788" cy="247962"/>
            </a:xfrm>
            <a:custGeom>
              <a:avLst/>
              <a:gdLst/>
              <a:ahLst/>
              <a:cxnLst/>
              <a:rect l="l" t="t" r="r" b="b"/>
              <a:pathLst>
                <a:path w="2870" h="2132" extrusionOk="0">
                  <a:moveTo>
                    <a:pt x="1465" y="0"/>
                  </a:moveTo>
                  <a:lnTo>
                    <a:pt x="1" y="1798"/>
                  </a:lnTo>
                  <a:lnTo>
                    <a:pt x="1" y="2132"/>
                  </a:lnTo>
                  <a:lnTo>
                    <a:pt x="1132" y="213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3658327" y="4416569"/>
              <a:ext cx="153752" cy="188530"/>
            </a:xfrm>
            <a:custGeom>
              <a:avLst/>
              <a:gdLst/>
              <a:ahLst/>
              <a:cxnLst/>
              <a:rect l="l" t="t" r="r" b="b"/>
              <a:pathLst>
                <a:path w="1322" h="1621" extrusionOk="0">
                  <a:moveTo>
                    <a:pt x="1322" y="1"/>
                  </a:moveTo>
                  <a:lnTo>
                    <a:pt x="0" y="1620"/>
                  </a:lnTo>
                  <a:lnTo>
                    <a:pt x="1322" y="162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3306519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39" y="1"/>
                  </a:moveTo>
                  <a:lnTo>
                    <a:pt x="1" y="2120"/>
                  </a:lnTo>
                  <a:lnTo>
                    <a:pt x="1382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954828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394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601741" y="4358418"/>
              <a:ext cx="365655" cy="246683"/>
            </a:xfrm>
            <a:custGeom>
              <a:avLst/>
              <a:gdLst/>
              <a:ahLst/>
              <a:cxnLst/>
              <a:rect l="l" t="t" r="r" b="b"/>
              <a:pathLst>
                <a:path w="3144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406" y="2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528356" y="4358418"/>
              <a:ext cx="87343" cy="106768"/>
            </a:xfrm>
            <a:custGeom>
              <a:avLst/>
              <a:gdLst/>
              <a:ahLst/>
              <a:cxnLst/>
              <a:rect l="l" t="t" r="r" b="b"/>
              <a:pathLst>
                <a:path w="751" h="918" extrusionOk="0">
                  <a:moveTo>
                    <a:pt x="1" y="1"/>
                  </a:moveTo>
                  <a:lnTo>
                    <a:pt x="1" y="91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40"/>
          <p:cNvGrpSpPr/>
          <p:nvPr/>
        </p:nvGrpSpPr>
        <p:grpSpPr>
          <a:xfrm>
            <a:off x="5893045" y="4752907"/>
            <a:ext cx="307535" cy="258167"/>
            <a:chOff x="2526961" y="3828076"/>
            <a:chExt cx="1285143" cy="1078844"/>
          </a:xfrm>
        </p:grpSpPr>
        <p:sp>
          <p:nvSpPr>
            <p:cNvPr id="521" name="Google Shape;521;p40"/>
            <p:cNvSpPr/>
            <p:nvPr/>
          </p:nvSpPr>
          <p:spPr>
            <a:xfrm>
              <a:off x="3688797" y="3911233"/>
              <a:ext cx="51289" cy="995687"/>
            </a:xfrm>
            <a:custGeom>
              <a:avLst/>
              <a:gdLst/>
              <a:ahLst/>
              <a:cxnLst/>
              <a:rect l="l" t="t" r="r" b="b"/>
              <a:pathLst>
                <a:path w="441" h="8561" extrusionOk="0">
                  <a:moveTo>
                    <a:pt x="0" y="0"/>
                  </a:moveTo>
                  <a:lnTo>
                    <a:pt x="0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644656" y="3911233"/>
              <a:ext cx="51406" cy="995687"/>
            </a:xfrm>
            <a:custGeom>
              <a:avLst/>
              <a:gdLst/>
              <a:ahLst/>
              <a:cxnLst/>
              <a:rect l="l" t="t" r="r" b="b"/>
              <a:pathLst>
                <a:path w="442" h="8561" extrusionOk="0">
                  <a:moveTo>
                    <a:pt x="1" y="0"/>
                  </a:moveTo>
                  <a:lnTo>
                    <a:pt x="1" y="8561"/>
                  </a:lnTo>
                  <a:lnTo>
                    <a:pt x="441" y="856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61418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15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659606" y="3828076"/>
              <a:ext cx="110953" cy="110955"/>
            </a:xfrm>
            <a:custGeom>
              <a:avLst/>
              <a:gdLst/>
              <a:ahLst/>
              <a:cxnLst/>
              <a:rect l="l" t="t" r="r" b="b"/>
              <a:pathLst>
                <a:path w="954" h="954" extrusionOk="0">
                  <a:moveTo>
                    <a:pt x="477" y="1"/>
                  </a:moveTo>
                  <a:cubicBezTo>
                    <a:pt x="203" y="1"/>
                    <a:pt x="1" y="215"/>
                    <a:pt x="1" y="477"/>
                  </a:cubicBezTo>
                  <a:cubicBezTo>
                    <a:pt x="1" y="751"/>
                    <a:pt x="215" y="953"/>
                    <a:pt x="477" y="953"/>
                  </a:cubicBezTo>
                  <a:cubicBezTo>
                    <a:pt x="751" y="953"/>
                    <a:pt x="953" y="751"/>
                    <a:pt x="953" y="477"/>
                  </a:cubicBezTo>
                  <a:cubicBezTo>
                    <a:pt x="953" y="215"/>
                    <a:pt x="751" y="1"/>
                    <a:pt x="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526961" y="4358418"/>
              <a:ext cx="1285143" cy="246683"/>
            </a:xfrm>
            <a:custGeom>
              <a:avLst/>
              <a:gdLst/>
              <a:ahLst/>
              <a:cxnLst/>
              <a:rect l="l" t="t" r="r" b="b"/>
              <a:pathLst>
                <a:path w="11050" h="2121" extrusionOk="0">
                  <a:moveTo>
                    <a:pt x="1" y="1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526961" y="4041376"/>
              <a:ext cx="1285143" cy="246567"/>
            </a:xfrm>
            <a:custGeom>
              <a:avLst/>
              <a:gdLst/>
              <a:ahLst/>
              <a:cxnLst/>
              <a:rect l="l" t="t" r="r" b="b"/>
              <a:pathLst>
                <a:path w="11050" h="2120" extrusionOk="0">
                  <a:moveTo>
                    <a:pt x="1" y="0"/>
                  </a:moveTo>
                  <a:lnTo>
                    <a:pt x="1" y="2120"/>
                  </a:lnTo>
                  <a:lnTo>
                    <a:pt x="11050" y="2120"/>
                  </a:lnTo>
                  <a:lnTo>
                    <a:pt x="11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553075" y="4041376"/>
              <a:ext cx="259006" cy="247962"/>
            </a:xfrm>
            <a:custGeom>
              <a:avLst/>
              <a:gdLst/>
              <a:ahLst/>
              <a:cxnLst/>
              <a:rect l="l" t="t" r="r" b="b"/>
              <a:pathLst>
                <a:path w="2227" h="2132" extrusionOk="0">
                  <a:moveTo>
                    <a:pt x="1739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2227" y="1096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201384" y="4041376"/>
              <a:ext cx="362864" cy="247962"/>
            </a:xfrm>
            <a:custGeom>
              <a:avLst/>
              <a:gdLst/>
              <a:ahLst/>
              <a:cxnLst/>
              <a:rect l="l" t="t" r="r" b="b"/>
              <a:pathLst>
                <a:path w="3120" h="2132" extrusionOk="0">
                  <a:moveTo>
                    <a:pt x="1738" y="0"/>
                  </a:moveTo>
                  <a:lnTo>
                    <a:pt x="0" y="2132"/>
                  </a:lnTo>
                  <a:lnTo>
                    <a:pt x="1381" y="2132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848181" y="4041376"/>
              <a:ext cx="365771" cy="247962"/>
            </a:xfrm>
            <a:custGeom>
              <a:avLst/>
              <a:gdLst/>
              <a:ahLst/>
              <a:cxnLst/>
              <a:rect l="l" t="t" r="r" b="b"/>
              <a:pathLst>
                <a:path w="3145" h="2132" extrusionOk="0">
                  <a:moveTo>
                    <a:pt x="1739" y="0"/>
                  </a:moveTo>
                  <a:lnTo>
                    <a:pt x="1" y="2132"/>
                  </a:lnTo>
                  <a:lnTo>
                    <a:pt x="1394" y="2132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528356" y="4041376"/>
              <a:ext cx="333788" cy="247962"/>
            </a:xfrm>
            <a:custGeom>
              <a:avLst/>
              <a:gdLst/>
              <a:ahLst/>
              <a:cxnLst/>
              <a:rect l="l" t="t" r="r" b="b"/>
              <a:pathLst>
                <a:path w="2870" h="2132" extrusionOk="0">
                  <a:moveTo>
                    <a:pt x="1465" y="0"/>
                  </a:moveTo>
                  <a:lnTo>
                    <a:pt x="1" y="1798"/>
                  </a:lnTo>
                  <a:lnTo>
                    <a:pt x="1" y="2132"/>
                  </a:lnTo>
                  <a:lnTo>
                    <a:pt x="1132" y="2132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3658327" y="4416569"/>
              <a:ext cx="153752" cy="188530"/>
            </a:xfrm>
            <a:custGeom>
              <a:avLst/>
              <a:gdLst/>
              <a:ahLst/>
              <a:cxnLst/>
              <a:rect l="l" t="t" r="r" b="b"/>
              <a:pathLst>
                <a:path w="1322" h="1621" extrusionOk="0">
                  <a:moveTo>
                    <a:pt x="1322" y="1"/>
                  </a:moveTo>
                  <a:lnTo>
                    <a:pt x="0" y="1620"/>
                  </a:lnTo>
                  <a:lnTo>
                    <a:pt x="1322" y="1620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3306519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39" y="1"/>
                  </a:moveTo>
                  <a:lnTo>
                    <a:pt x="1" y="2120"/>
                  </a:lnTo>
                  <a:lnTo>
                    <a:pt x="1382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2954828" y="4358418"/>
              <a:ext cx="364376" cy="246683"/>
            </a:xfrm>
            <a:custGeom>
              <a:avLst/>
              <a:gdLst/>
              <a:ahLst/>
              <a:cxnLst/>
              <a:rect l="l" t="t" r="r" b="b"/>
              <a:pathLst>
                <a:path w="3133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394" y="2120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2601741" y="4358418"/>
              <a:ext cx="365655" cy="246683"/>
            </a:xfrm>
            <a:custGeom>
              <a:avLst/>
              <a:gdLst/>
              <a:ahLst/>
              <a:cxnLst/>
              <a:rect l="l" t="t" r="r" b="b"/>
              <a:pathLst>
                <a:path w="3144" h="2121" extrusionOk="0">
                  <a:moveTo>
                    <a:pt x="1751" y="1"/>
                  </a:moveTo>
                  <a:lnTo>
                    <a:pt x="1" y="2120"/>
                  </a:lnTo>
                  <a:lnTo>
                    <a:pt x="1406" y="212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2528356" y="4358418"/>
              <a:ext cx="87343" cy="106768"/>
            </a:xfrm>
            <a:custGeom>
              <a:avLst/>
              <a:gdLst/>
              <a:ahLst/>
              <a:cxnLst/>
              <a:rect l="l" t="t" r="r" b="b"/>
              <a:pathLst>
                <a:path w="751" h="918" extrusionOk="0">
                  <a:moveTo>
                    <a:pt x="1" y="1"/>
                  </a:moveTo>
                  <a:lnTo>
                    <a:pt x="1" y="918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0"/>
          <p:cNvGrpSpPr/>
          <p:nvPr/>
        </p:nvGrpSpPr>
        <p:grpSpPr>
          <a:xfrm>
            <a:off x="5540925" y="4793902"/>
            <a:ext cx="352616" cy="176182"/>
            <a:chOff x="3819350" y="4730752"/>
            <a:chExt cx="352616" cy="176182"/>
          </a:xfrm>
        </p:grpSpPr>
        <p:sp>
          <p:nvSpPr>
            <p:cNvPr id="537" name="Google Shape;537;p40"/>
            <p:cNvSpPr/>
            <p:nvPr/>
          </p:nvSpPr>
          <p:spPr>
            <a:xfrm>
              <a:off x="3819350" y="4743625"/>
              <a:ext cx="161293" cy="94746"/>
            </a:xfrm>
            <a:custGeom>
              <a:avLst/>
              <a:gdLst/>
              <a:ahLst/>
              <a:cxnLst/>
              <a:rect l="l" t="t" r="r" b="b"/>
              <a:pathLst>
                <a:path w="8883" h="5218" extrusionOk="0">
                  <a:moveTo>
                    <a:pt x="4519" y="1"/>
                  </a:moveTo>
                  <a:cubicBezTo>
                    <a:pt x="4309" y="1"/>
                    <a:pt x="4090" y="61"/>
                    <a:pt x="3859" y="205"/>
                  </a:cubicBezTo>
                  <a:cubicBezTo>
                    <a:pt x="3085" y="657"/>
                    <a:pt x="2513" y="1479"/>
                    <a:pt x="1930" y="2145"/>
                  </a:cubicBezTo>
                  <a:cubicBezTo>
                    <a:pt x="1299" y="2907"/>
                    <a:pt x="656" y="3657"/>
                    <a:pt x="1" y="4408"/>
                  </a:cubicBezTo>
                  <a:cubicBezTo>
                    <a:pt x="1215" y="5110"/>
                    <a:pt x="2966" y="5205"/>
                    <a:pt x="4347" y="5217"/>
                  </a:cubicBezTo>
                  <a:cubicBezTo>
                    <a:pt x="4385" y="5217"/>
                    <a:pt x="4424" y="5218"/>
                    <a:pt x="4462" y="5218"/>
                  </a:cubicBezTo>
                  <a:cubicBezTo>
                    <a:pt x="5960" y="5218"/>
                    <a:pt x="7467" y="4992"/>
                    <a:pt x="8883" y="4562"/>
                  </a:cubicBezTo>
                  <a:cubicBezTo>
                    <a:pt x="8490" y="3991"/>
                    <a:pt x="8086" y="3444"/>
                    <a:pt x="7669" y="2896"/>
                  </a:cubicBezTo>
                  <a:lnTo>
                    <a:pt x="7669" y="2896"/>
                  </a:lnTo>
                  <a:cubicBezTo>
                    <a:pt x="7738" y="2987"/>
                    <a:pt x="7766" y="3023"/>
                    <a:pt x="7768" y="3023"/>
                  </a:cubicBezTo>
                  <a:cubicBezTo>
                    <a:pt x="7773" y="3023"/>
                    <a:pt x="7455" y="2591"/>
                    <a:pt x="7451" y="2591"/>
                  </a:cubicBezTo>
                  <a:lnTo>
                    <a:pt x="7451" y="2591"/>
                  </a:lnTo>
                  <a:cubicBezTo>
                    <a:pt x="7449" y="2591"/>
                    <a:pt x="7505" y="2670"/>
                    <a:pt x="7669" y="2895"/>
                  </a:cubicBezTo>
                  <a:cubicBezTo>
                    <a:pt x="7145" y="2181"/>
                    <a:pt x="6645" y="1467"/>
                    <a:pt x="6002" y="859"/>
                  </a:cubicBezTo>
                  <a:cubicBezTo>
                    <a:pt x="5561" y="427"/>
                    <a:pt x="5075" y="1"/>
                    <a:pt x="4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3871241" y="4730752"/>
              <a:ext cx="300725" cy="176182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0"/>
          <p:cNvGrpSpPr/>
          <p:nvPr/>
        </p:nvGrpSpPr>
        <p:grpSpPr>
          <a:xfrm>
            <a:off x="7683872" y="2470706"/>
            <a:ext cx="2288591" cy="2524982"/>
            <a:chOff x="6816872" y="2470706"/>
            <a:chExt cx="2288591" cy="2524982"/>
          </a:xfrm>
        </p:grpSpPr>
        <p:sp>
          <p:nvSpPr>
            <p:cNvPr id="540" name="Google Shape;540;p40"/>
            <p:cNvSpPr/>
            <p:nvPr/>
          </p:nvSpPr>
          <p:spPr>
            <a:xfrm flipH="1">
              <a:off x="7982136" y="3138305"/>
              <a:ext cx="588735" cy="1857383"/>
            </a:xfrm>
            <a:custGeom>
              <a:avLst/>
              <a:gdLst/>
              <a:ahLst/>
              <a:cxnLst/>
              <a:rect l="l" t="t" r="r" b="b"/>
              <a:pathLst>
                <a:path w="10515" h="33172" extrusionOk="0">
                  <a:moveTo>
                    <a:pt x="4585" y="3347"/>
                  </a:moveTo>
                  <a:lnTo>
                    <a:pt x="4585" y="5192"/>
                  </a:lnTo>
                  <a:lnTo>
                    <a:pt x="3751" y="4335"/>
                  </a:lnTo>
                  <a:lnTo>
                    <a:pt x="3894" y="4156"/>
                  </a:lnTo>
                  <a:lnTo>
                    <a:pt x="4299" y="4120"/>
                  </a:lnTo>
                  <a:lnTo>
                    <a:pt x="4299" y="3680"/>
                  </a:lnTo>
                  <a:lnTo>
                    <a:pt x="4585" y="3347"/>
                  </a:lnTo>
                  <a:close/>
                  <a:moveTo>
                    <a:pt x="2287" y="3489"/>
                  </a:moveTo>
                  <a:lnTo>
                    <a:pt x="2573" y="3787"/>
                  </a:lnTo>
                  <a:lnTo>
                    <a:pt x="2573" y="4239"/>
                  </a:lnTo>
                  <a:lnTo>
                    <a:pt x="2989" y="4216"/>
                  </a:lnTo>
                  <a:lnTo>
                    <a:pt x="3120" y="4347"/>
                  </a:lnTo>
                  <a:lnTo>
                    <a:pt x="2275" y="5299"/>
                  </a:lnTo>
                  <a:lnTo>
                    <a:pt x="2275" y="5299"/>
                  </a:lnTo>
                  <a:lnTo>
                    <a:pt x="2287" y="3489"/>
                  </a:lnTo>
                  <a:close/>
                  <a:moveTo>
                    <a:pt x="3454" y="4680"/>
                  </a:moveTo>
                  <a:lnTo>
                    <a:pt x="4430" y="5692"/>
                  </a:lnTo>
                  <a:lnTo>
                    <a:pt x="3406" y="6835"/>
                  </a:lnTo>
                  <a:lnTo>
                    <a:pt x="2442" y="5823"/>
                  </a:lnTo>
                  <a:lnTo>
                    <a:pt x="3454" y="4680"/>
                  </a:lnTo>
                  <a:close/>
                  <a:moveTo>
                    <a:pt x="4561" y="6204"/>
                  </a:moveTo>
                  <a:lnTo>
                    <a:pt x="4549" y="8038"/>
                  </a:lnTo>
                  <a:lnTo>
                    <a:pt x="3716" y="7157"/>
                  </a:lnTo>
                  <a:lnTo>
                    <a:pt x="4561" y="6204"/>
                  </a:lnTo>
                  <a:close/>
                  <a:moveTo>
                    <a:pt x="2263" y="6311"/>
                  </a:moveTo>
                  <a:lnTo>
                    <a:pt x="3097" y="7180"/>
                  </a:lnTo>
                  <a:lnTo>
                    <a:pt x="2239" y="8133"/>
                  </a:lnTo>
                  <a:lnTo>
                    <a:pt x="2263" y="6311"/>
                  </a:lnTo>
                  <a:close/>
                  <a:moveTo>
                    <a:pt x="3418" y="7514"/>
                  </a:moveTo>
                  <a:lnTo>
                    <a:pt x="4406" y="8550"/>
                  </a:lnTo>
                  <a:lnTo>
                    <a:pt x="3370" y="9681"/>
                  </a:lnTo>
                  <a:lnTo>
                    <a:pt x="2406" y="8645"/>
                  </a:lnTo>
                  <a:lnTo>
                    <a:pt x="3418" y="7514"/>
                  </a:lnTo>
                  <a:close/>
                  <a:moveTo>
                    <a:pt x="4537" y="9050"/>
                  </a:moveTo>
                  <a:lnTo>
                    <a:pt x="4525" y="10883"/>
                  </a:lnTo>
                  <a:lnTo>
                    <a:pt x="3692" y="10002"/>
                  </a:lnTo>
                  <a:lnTo>
                    <a:pt x="4537" y="9050"/>
                  </a:lnTo>
                  <a:close/>
                  <a:moveTo>
                    <a:pt x="2239" y="9133"/>
                  </a:moveTo>
                  <a:lnTo>
                    <a:pt x="3073" y="10002"/>
                  </a:lnTo>
                  <a:lnTo>
                    <a:pt x="2239" y="10943"/>
                  </a:lnTo>
                  <a:lnTo>
                    <a:pt x="2239" y="9133"/>
                  </a:lnTo>
                  <a:close/>
                  <a:moveTo>
                    <a:pt x="3370" y="10347"/>
                  </a:moveTo>
                  <a:lnTo>
                    <a:pt x="4347" y="11371"/>
                  </a:lnTo>
                  <a:lnTo>
                    <a:pt x="3347" y="12502"/>
                  </a:lnTo>
                  <a:lnTo>
                    <a:pt x="2382" y="11478"/>
                  </a:lnTo>
                  <a:lnTo>
                    <a:pt x="3370" y="10347"/>
                  </a:lnTo>
                  <a:close/>
                  <a:moveTo>
                    <a:pt x="4501" y="11895"/>
                  </a:moveTo>
                  <a:lnTo>
                    <a:pt x="4490" y="13729"/>
                  </a:lnTo>
                  <a:lnTo>
                    <a:pt x="3656" y="12848"/>
                  </a:lnTo>
                  <a:lnTo>
                    <a:pt x="4501" y="11895"/>
                  </a:lnTo>
                  <a:close/>
                  <a:moveTo>
                    <a:pt x="2215" y="11967"/>
                  </a:moveTo>
                  <a:lnTo>
                    <a:pt x="3037" y="12848"/>
                  </a:lnTo>
                  <a:lnTo>
                    <a:pt x="2204" y="13776"/>
                  </a:lnTo>
                  <a:lnTo>
                    <a:pt x="2215" y="11967"/>
                  </a:lnTo>
                  <a:close/>
                  <a:moveTo>
                    <a:pt x="3358" y="13193"/>
                  </a:moveTo>
                  <a:lnTo>
                    <a:pt x="4323" y="14217"/>
                  </a:lnTo>
                  <a:lnTo>
                    <a:pt x="3335" y="15336"/>
                  </a:lnTo>
                  <a:lnTo>
                    <a:pt x="2358" y="14300"/>
                  </a:lnTo>
                  <a:lnTo>
                    <a:pt x="3358" y="13193"/>
                  </a:lnTo>
                  <a:close/>
                  <a:moveTo>
                    <a:pt x="4490" y="14741"/>
                  </a:moveTo>
                  <a:lnTo>
                    <a:pt x="4478" y="16551"/>
                  </a:lnTo>
                  <a:lnTo>
                    <a:pt x="3644" y="15669"/>
                  </a:lnTo>
                  <a:lnTo>
                    <a:pt x="4490" y="14741"/>
                  </a:lnTo>
                  <a:close/>
                  <a:moveTo>
                    <a:pt x="2204" y="14800"/>
                  </a:moveTo>
                  <a:lnTo>
                    <a:pt x="3013" y="15669"/>
                  </a:lnTo>
                  <a:lnTo>
                    <a:pt x="2180" y="16610"/>
                  </a:lnTo>
                  <a:lnTo>
                    <a:pt x="2204" y="14800"/>
                  </a:lnTo>
                  <a:close/>
                  <a:moveTo>
                    <a:pt x="3335" y="16015"/>
                  </a:moveTo>
                  <a:lnTo>
                    <a:pt x="4168" y="16908"/>
                  </a:lnTo>
                  <a:lnTo>
                    <a:pt x="2477" y="16967"/>
                  </a:lnTo>
                  <a:lnTo>
                    <a:pt x="3335" y="16015"/>
                  </a:lnTo>
                  <a:close/>
                  <a:moveTo>
                    <a:pt x="4347" y="17205"/>
                  </a:moveTo>
                  <a:lnTo>
                    <a:pt x="3299" y="18372"/>
                  </a:lnTo>
                  <a:lnTo>
                    <a:pt x="2275" y="17265"/>
                  </a:lnTo>
                  <a:lnTo>
                    <a:pt x="2501" y="17265"/>
                  </a:lnTo>
                  <a:lnTo>
                    <a:pt x="4347" y="17205"/>
                  </a:lnTo>
                  <a:close/>
                  <a:moveTo>
                    <a:pt x="4644" y="17574"/>
                  </a:moveTo>
                  <a:lnTo>
                    <a:pt x="4621" y="19813"/>
                  </a:lnTo>
                  <a:lnTo>
                    <a:pt x="3608" y="18729"/>
                  </a:lnTo>
                  <a:lnTo>
                    <a:pt x="4644" y="17574"/>
                  </a:lnTo>
                  <a:close/>
                  <a:moveTo>
                    <a:pt x="1989" y="17634"/>
                  </a:moveTo>
                  <a:lnTo>
                    <a:pt x="3001" y="18729"/>
                  </a:lnTo>
                  <a:lnTo>
                    <a:pt x="1977" y="19860"/>
                  </a:lnTo>
                  <a:lnTo>
                    <a:pt x="1989" y="17634"/>
                  </a:lnTo>
                  <a:close/>
                  <a:moveTo>
                    <a:pt x="3299" y="19063"/>
                  </a:moveTo>
                  <a:lnTo>
                    <a:pt x="4466" y="20313"/>
                  </a:lnTo>
                  <a:lnTo>
                    <a:pt x="3275" y="21623"/>
                  </a:lnTo>
                  <a:lnTo>
                    <a:pt x="2120" y="20372"/>
                  </a:lnTo>
                  <a:lnTo>
                    <a:pt x="3299" y="19063"/>
                  </a:lnTo>
                  <a:close/>
                  <a:moveTo>
                    <a:pt x="4609" y="20813"/>
                  </a:moveTo>
                  <a:lnTo>
                    <a:pt x="4597" y="23051"/>
                  </a:lnTo>
                  <a:lnTo>
                    <a:pt x="3585" y="21956"/>
                  </a:lnTo>
                  <a:lnTo>
                    <a:pt x="4609" y="20813"/>
                  </a:lnTo>
                  <a:close/>
                  <a:moveTo>
                    <a:pt x="1965" y="20884"/>
                  </a:moveTo>
                  <a:lnTo>
                    <a:pt x="2954" y="21968"/>
                  </a:lnTo>
                  <a:lnTo>
                    <a:pt x="1930" y="23099"/>
                  </a:lnTo>
                  <a:lnTo>
                    <a:pt x="1930" y="23099"/>
                  </a:lnTo>
                  <a:lnTo>
                    <a:pt x="1965" y="20884"/>
                  </a:lnTo>
                  <a:close/>
                  <a:moveTo>
                    <a:pt x="3287" y="22313"/>
                  </a:moveTo>
                  <a:lnTo>
                    <a:pt x="4442" y="23563"/>
                  </a:lnTo>
                  <a:lnTo>
                    <a:pt x="3251" y="24873"/>
                  </a:lnTo>
                  <a:lnTo>
                    <a:pt x="2108" y="23623"/>
                  </a:lnTo>
                  <a:lnTo>
                    <a:pt x="3287" y="22313"/>
                  </a:lnTo>
                  <a:close/>
                  <a:moveTo>
                    <a:pt x="4585" y="24087"/>
                  </a:moveTo>
                  <a:lnTo>
                    <a:pt x="4561" y="26314"/>
                  </a:lnTo>
                  <a:lnTo>
                    <a:pt x="3549" y="25218"/>
                  </a:lnTo>
                  <a:lnTo>
                    <a:pt x="4585" y="24087"/>
                  </a:lnTo>
                  <a:close/>
                  <a:moveTo>
                    <a:pt x="1942" y="24111"/>
                  </a:moveTo>
                  <a:lnTo>
                    <a:pt x="2942" y="25218"/>
                  </a:lnTo>
                  <a:lnTo>
                    <a:pt x="1930" y="26349"/>
                  </a:lnTo>
                  <a:lnTo>
                    <a:pt x="1942" y="24111"/>
                  </a:lnTo>
                  <a:close/>
                  <a:moveTo>
                    <a:pt x="4549" y="27326"/>
                  </a:moveTo>
                  <a:lnTo>
                    <a:pt x="4549" y="27433"/>
                  </a:lnTo>
                  <a:lnTo>
                    <a:pt x="4466" y="27433"/>
                  </a:lnTo>
                  <a:lnTo>
                    <a:pt x="4549" y="27326"/>
                  </a:lnTo>
                  <a:close/>
                  <a:moveTo>
                    <a:pt x="1918" y="27361"/>
                  </a:moveTo>
                  <a:lnTo>
                    <a:pt x="2001" y="27457"/>
                  </a:lnTo>
                  <a:lnTo>
                    <a:pt x="1918" y="27457"/>
                  </a:lnTo>
                  <a:lnTo>
                    <a:pt x="1918" y="27361"/>
                  </a:lnTo>
                  <a:close/>
                  <a:moveTo>
                    <a:pt x="3239" y="25575"/>
                  </a:moveTo>
                  <a:lnTo>
                    <a:pt x="4406" y="26838"/>
                  </a:lnTo>
                  <a:lnTo>
                    <a:pt x="3835" y="27457"/>
                  </a:lnTo>
                  <a:lnTo>
                    <a:pt x="2620" y="27457"/>
                  </a:lnTo>
                  <a:lnTo>
                    <a:pt x="2061" y="26861"/>
                  </a:lnTo>
                  <a:lnTo>
                    <a:pt x="3239" y="25575"/>
                  </a:lnTo>
                  <a:close/>
                  <a:moveTo>
                    <a:pt x="4537" y="29112"/>
                  </a:moveTo>
                  <a:lnTo>
                    <a:pt x="4537" y="29576"/>
                  </a:lnTo>
                  <a:lnTo>
                    <a:pt x="4120" y="29112"/>
                  </a:lnTo>
                  <a:close/>
                  <a:moveTo>
                    <a:pt x="2323" y="29124"/>
                  </a:moveTo>
                  <a:lnTo>
                    <a:pt x="1906" y="29588"/>
                  </a:lnTo>
                  <a:lnTo>
                    <a:pt x="1906" y="29124"/>
                  </a:lnTo>
                  <a:close/>
                  <a:moveTo>
                    <a:pt x="3513" y="29112"/>
                  </a:moveTo>
                  <a:lnTo>
                    <a:pt x="4263" y="29945"/>
                  </a:lnTo>
                  <a:lnTo>
                    <a:pt x="2180" y="29957"/>
                  </a:lnTo>
                  <a:lnTo>
                    <a:pt x="2180" y="29957"/>
                  </a:lnTo>
                  <a:lnTo>
                    <a:pt x="2942" y="29112"/>
                  </a:lnTo>
                  <a:close/>
                  <a:moveTo>
                    <a:pt x="6549" y="30290"/>
                  </a:moveTo>
                  <a:lnTo>
                    <a:pt x="6527" y="31171"/>
                  </a:lnTo>
                  <a:lnTo>
                    <a:pt x="6633" y="31171"/>
                  </a:lnTo>
                  <a:lnTo>
                    <a:pt x="6633" y="30945"/>
                  </a:lnTo>
                  <a:lnTo>
                    <a:pt x="9669" y="30933"/>
                  </a:lnTo>
                  <a:lnTo>
                    <a:pt x="9669" y="31148"/>
                  </a:lnTo>
                  <a:lnTo>
                    <a:pt x="10514" y="31148"/>
                  </a:lnTo>
                  <a:lnTo>
                    <a:pt x="10514" y="30731"/>
                  </a:lnTo>
                  <a:cubicBezTo>
                    <a:pt x="10496" y="30761"/>
                    <a:pt x="10472" y="30773"/>
                    <a:pt x="10442" y="30773"/>
                  </a:cubicBezTo>
                  <a:cubicBezTo>
                    <a:pt x="10331" y="30773"/>
                    <a:pt x="10139" y="30607"/>
                    <a:pt x="9895" y="30588"/>
                  </a:cubicBezTo>
                  <a:lnTo>
                    <a:pt x="6549" y="30290"/>
                  </a:lnTo>
                  <a:close/>
                  <a:moveTo>
                    <a:pt x="6527" y="31171"/>
                  </a:moveTo>
                  <a:lnTo>
                    <a:pt x="6526" y="31231"/>
                  </a:lnTo>
                  <a:lnTo>
                    <a:pt x="6527" y="31171"/>
                  </a:lnTo>
                  <a:close/>
                  <a:moveTo>
                    <a:pt x="2811" y="31624"/>
                  </a:moveTo>
                  <a:lnTo>
                    <a:pt x="2882" y="31707"/>
                  </a:lnTo>
                  <a:lnTo>
                    <a:pt x="1870" y="32814"/>
                  </a:lnTo>
                  <a:lnTo>
                    <a:pt x="1882" y="31624"/>
                  </a:lnTo>
                  <a:close/>
                  <a:moveTo>
                    <a:pt x="4525" y="31612"/>
                  </a:moveTo>
                  <a:lnTo>
                    <a:pt x="4501" y="32814"/>
                  </a:lnTo>
                  <a:lnTo>
                    <a:pt x="3513" y="31707"/>
                  </a:lnTo>
                  <a:lnTo>
                    <a:pt x="3585" y="31612"/>
                  </a:lnTo>
                  <a:close/>
                  <a:moveTo>
                    <a:pt x="4251" y="1"/>
                  </a:moveTo>
                  <a:lnTo>
                    <a:pt x="2513" y="120"/>
                  </a:lnTo>
                  <a:lnTo>
                    <a:pt x="2477" y="3204"/>
                  </a:lnTo>
                  <a:lnTo>
                    <a:pt x="2192" y="3216"/>
                  </a:lnTo>
                  <a:cubicBezTo>
                    <a:pt x="2150" y="3168"/>
                    <a:pt x="2090" y="3144"/>
                    <a:pt x="2031" y="3144"/>
                  </a:cubicBezTo>
                  <a:cubicBezTo>
                    <a:pt x="1971" y="3144"/>
                    <a:pt x="1912" y="3168"/>
                    <a:pt x="1870" y="3216"/>
                  </a:cubicBezTo>
                  <a:cubicBezTo>
                    <a:pt x="1787" y="3299"/>
                    <a:pt x="1787" y="3454"/>
                    <a:pt x="1870" y="3537"/>
                  </a:cubicBezTo>
                  <a:lnTo>
                    <a:pt x="1882" y="3561"/>
                  </a:lnTo>
                  <a:lnTo>
                    <a:pt x="1965" y="5656"/>
                  </a:lnTo>
                  <a:lnTo>
                    <a:pt x="1942" y="5692"/>
                  </a:lnTo>
                  <a:cubicBezTo>
                    <a:pt x="1942" y="5692"/>
                    <a:pt x="1942" y="5704"/>
                    <a:pt x="1930" y="5704"/>
                  </a:cubicBezTo>
                  <a:lnTo>
                    <a:pt x="1918" y="5716"/>
                  </a:lnTo>
                  <a:lnTo>
                    <a:pt x="1906" y="5728"/>
                  </a:lnTo>
                  <a:cubicBezTo>
                    <a:pt x="1906" y="5728"/>
                    <a:pt x="1906" y="5740"/>
                    <a:pt x="1882" y="5740"/>
                  </a:cubicBezTo>
                  <a:lnTo>
                    <a:pt x="1882" y="5763"/>
                  </a:lnTo>
                  <a:lnTo>
                    <a:pt x="1882" y="5775"/>
                  </a:lnTo>
                  <a:lnTo>
                    <a:pt x="1882" y="5787"/>
                  </a:lnTo>
                  <a:lnTo>
                    <a:pt x="1882" y="5799"/>
                  </a:lnTo>
                  <a:lnTo>
                    <a:pt x="1882" y="5823"/>
                  </a:lnTo>
                  <a:lnTo>
                    <a:pt x="1882" y="5835"/>
                  </a:lnTo>
                  <a:lnTo>
                    <a:pt x="1882" y="5847"/>
                  </a:lnTo>
                  <a:cubicBezTo>
                    <a:pt x="1882" y="5847"/>
                    <a:pt x="1882" y="5859"/>
                    <a:pt x="1906" y="5859"/>
                  </a:cubicBezTo>
                  <a:cubicBezTo>
                    <a:pt x="1906" y="5859"/>
                    <a:pt x="1906" y="5883"/>
                    <a:pt x="1918" y="5883"/>
                  </a:cubicBezTo>
                  <a:cubicBezTo>
                    <a:pt x="1918" y="5883"/>
                    <a:pt x="1918" y="5894"/>
                    <a:pt x="1930" y="5894"/>
                  </a:cubicBezTo>
                  <a:lnTo>
                    <a:pt x="1942" y="5906"/>
                  </a:lnTo>
                  <a:lnTo>
                    <a:pt x="1965" y="5918"/>
                  </a:lnTo>
                  <a:lnTo>
                    <a:pt x="1977" y="5942"/>
                  </a:lnTo>
                  <a:lnTo>
                    <a:pt x="1965" y="8419"/>
                  </a:lnTo>
                  <a:lnTo>
                    <a:pt x="1942" y="8454"/>
                  </a:lnTo>
                  <a:lnTo>
                    <a:pt x="1930" y="8466"/>
                  </a:lnTo>
                  <a:lnTo>
                    <a:pt x="1918" y="8478"/>
                  </a:lnTo>
                  <a:cubicBezTo>
                    <a:pt x="1918" y="8478"/>
                    <a:pt x="1918" y="8502"/>
                    <a:pt x="1906" y="8502"/>
                  </a:cubicBezTo>
                  <a:cubicBezTo>
                    <a:pt x="1906" y="8502"/>
                    <a:pt x="1906" y="8514"/>
                    <a:pt x="1882" y="8514"/>
                  </a:cubicBezTo>
                  <a:lnTo>
                    <a:pt x="1882" y="8526"/>
                  </a:lnTo>
                  <a:lnTo>
                    <a:pt x="1882" y="8550"/>
                  </a:lnTo>
                  <a:lnTo>
                    <a:pt x="1882" y="8573"/>
                  </a:lnTo>
                  <a:lnTo>
                    <a:pt x="1882" y="8585"/>
                  </a:lnTo>
                  <a:lnTo>
                    <a:pt x="1882" y="8609"/>
                  </a:lnTo>
                  <a:lnTo>
                    <a:pt x="1882" y="8621"/>
                  </a:lnTo>
                  <a:lnTo>
                    <a:pt x="1882" y="8633"/>
                  </a:lnTo>
                  <a:cubicBezTo>
                    <a:pt x="1882" y="8633"/>
                    <a:pt x="1882" y="8645"/>
                    <a:pt x="1906" y="8645"/>
                  </a:cubicBezTo>
                  <a:cubicBezTo>
                    <a:pt x="1906" y="8645"/>
                    <a:pt x="1906" y="8669"/>
                    <a:pt x="1918" y="8669"/>
                  </a:cubicBezTo>
                  <a:cubicBezTo>
                    <a:pt x="1918" y="8669"/>
                    <a:pt x="1918" y="8681"/>
                    <a:pt x="1930" y="8681"/>
                  </a:cubicBezTo>
                  <a:lnTo>
                    <a:pt x="1942" y="8692"/>
                  </a:lnTo>
                  <a:lnTo>
                    <a:pt x="1965" y="8704"/>
                  </a:lnTo>
                  <a:lnTo>
                    <a:pt x="1977" y="8728"/>
                  </a:lnTo>
                  <a:lnTo>
                    <a:pt x="1965" y="11205"/>
                  </a:lnTo>
                  <a:lnTo>
                    <a:pt x="1942" y="11228"/>
                  </a:lnTo>
                  <a:lnTo>
                    <a:pt x="1930" y="11240"/>
                  </a:lnTo>
                  <a:lnTo>
                    <a:pt x="1918" y="11252"/>
                  </a:lnTo>
                  <a:lnTo>
                    <a:pt x="1906" y="11264"/>
                  </a:lnTo>
                  <a:cubicBezTo>
                    <a:pt x="1906" y="11264"/>
                    <a:pt x="1906" y="11288"/>
                    <a:pt x="1882" y="11288"/>
                  </a:cubicBezTo>
                  <a:lnTo>
                    <a:pt x="1882" y="11300"/>
                  </a:lnTo>
                  <a:lnTo>
                    <a:pt x="1882" y="11312"/>
                  </a:lnTo>
                  <a:lnTo>
                    <a:pt x="1882" y="11324"/>
                  </a:lnTo>
                  <a:lnTo>
                    <a:pt x="1882" y="11348"/>
                  </a:lnTo>
                  <a:lnTo>
                    <a:pt x="1882" y="11359"/>
                  </a:lnTo>
                  <a:lnTo>
                    <a:pt x="1882" y="11371"/>
                  </a:lnTo>
                  <a:lnTo>
                    <a:pt x="1882" y="11383"/>
                  </a:lnTo>
                  <a:cubicBezTo>
                    <a:pt x="1882" y="11383"/>
                    <a:pt x="1882" y="11407"/>
                    <a:pt x="1906" y="11407"/>
                  </a:cubicBezTo>
                  <a:cubicBezTo>
                    <a:pt x="1906" y="11407"/>
                    <a:pt x="1906" y="11419"/>
                    <a:pt x="1918" y="11419"/>
                  </a:cubicBezTo>
                  <a:cubicBezTo>
                    <a:pt x="1918" y="11419"/>
                    <a:pt x="1918" y="11431"/>
                    <a:pt x="1930" y="11431"/>
                  </a:cubicBezTo>
                  <a:lnTo>
                    <a:pt x="1942" y="11443"/>
                  </a:lnTo>
                  <a:lnTo>
                    <a:pt x="1965" y="11467"/>
                  </a:lnTo>
                  <a:lnTo>
                    <a:pt x="1977" y="11478"/>
                  </a:lnTo>
                  <a:lnTo>
                    <a:pt x="1965" y="13967"/>
                  </a:lnTo>
                  <a:lnTo>
                    <a:pt x="1942" y="13979"/>
                  </a:lnTo>
                  <a:lnTo>
                    <a:pt x="1930" y="13991"/>
                  </a:lnTo>
                  <a:lnTo>
                    <a:pt x="1918" y="14003"/>
                  </a:lnTo>
                  <a:lnTo>
                    <a:pt x="1906" y="14026"/>
                  </a:lnTo>
                  <a:cubicBezTo>
                    <a:pt x="1906" y="14026"/>
                    <a:pt x="1906" y="14038"/>
                    <a:pt x="1882" y="14038"/>
                  </a:cubicBezTo>
                  <a:lnTo>
                    <a:pt x="1882" y="14050"/>
                  </a:lnTo>
                  <a:lnTo>
                    <a:pt x="1882" y="14062"/>
                  </a:lnTo>
                  <a:lnTo>
                    <a:pt x="1882" y="14086"/>
                  </a:lnTo>
                  <a:lnTo>
                    <a:pt x="1882" y="14098"/>
                  </a:lnTo>
                  <a:lnTo>
                    <a:pt x="1882" y="14110"/>
                  </a:lnTo>
                  <a:lnTo>
                    <a:pt x="1882" y="14122"/>
                  </a:lnTo>
                  <a:lnTo>
                    <a:pt x="1882" y="14145"/>
                  </a:lnTo>
                  <a:cubicBezTo>
                    <a:pt x="1882" y="14145"/>
                    <a:pt x="1882" y="14157"/>
                    <a:pt x="1906" y="14157"/>
                  </a:cubicBezTo>
                  <a:cubicBezTo>
                    <a:pt x="1906" y="14157"/>
                    <a:pt x="1906" y="14169"/>
                    <a:pt x="1918" y="14169"/>
                  </a:cubicBezTo>
                  <a:cubicBezTo>
                    <a:pt x="1918" y="14169"/>
                    <a:pt x="1918" y="14181"/>
                    <a:pt x="1930" y="14181"/>
                  </a:cubicBezTo>
                  <a:lnTo>
                    <a:pt x="1942" y="14205"/>
                  </a:lnTo>
                  <a:lnTo>
                    <a:pt x="1965" y="14217"/>
                  </a:lnTo>
                  <a:lnTo>
                    <a:pt x="1977" y="14229"/>
                  </a:lnTo>
                  <a:lnTo>
                    <a:pt x="1965" y="16670"/>
                  </a:lnTo>
                  <a:cubicBezTo>
                    <a:pt x="1947" y="16667"/>
                    <a:pt x="1929" y="16665"/>
                    <a:pt x="1913" y="16665"/>
                  </a:cubicBezTo>
                  <a:cubicBezTo>
                    <a:pt x="1855" y="16665"/>
                    <a:pt x="1809" y="16683"/>
                    <a:pt x="1763" y="16729"/>
                  </a:cubicBezTo>
                  <a:cubicBezTo>
                    <a:pt x="1680" y="16824"/>
                    <a:pt x="1668" y="16967"/>
                    <a:pt x="1751" y="17062"/>
                  </a:cubicBezTo>
                  <a:lnTo>
                    <a:pt x="1763" y="17074"/>
                  </a:lnTo>
                  <a:lnTo>
                    <a:pt x="1751" y="19956"/>
                  </a:lnTo>
                  <a:lnTo>
                    <a:pt x="1739" y="19980"/>
                  </a:lnTo>
                  <a:lnTo>
                    <a:pt x="1739" y="19991"/>
                  </a:lnTo>
                  <a:lnTo>
                    <a:pt x="1727" y="20003"/>
                  </a:lnTo>
                  <a:lnTo>
                    <a:pt x="1703" y="20015"/>
                  </a:lnTo>
                  <a:cubicBezTo>
                    <a:pt x="1703" y="20015"/>
                    <a:pt x="1703" y="20039"/>
                    <a:pt x="1692" y="20039"/>
                  </a:cubicBezTo>
                  <a:lnTo>
                    <a:pt x="1692" y="20051"/>
                  </a:lnTo>
                  <a:lnTo>
                    <a:pt x="1692" y="20063"/>
                  </a:lnTo>
                  <a:lnTo>
                    <a:pt x="1692" y="20075"/>
                  </a:lnTo>
                  <a:lnTo>
                    <a:pt x="1692" y="20099"/>
                  </a:lnTo>
                  <a:lnTo>
                    <a:pt x="1692" y="20110"/>
                  </a:lnTo>
                  <a:lnTo>
                    <a:pt x="1692" y="20122"/>
                  </a:lnTo>
                  <a:lnTo>
                    <a:pt x="1692" y="20134"/>
                  </a:lnTo>
                  <a:lnTo>
                    <a:pt x="1692" y="20158"/>
                  </a:lnTo>
                  <a:cubicBezTo>
                    <a:pt x="1692" y="20158"/>
                    <a:pt x="1692" y="20170"/>
                    <a:pt x="1703" y="20170"/>
                  </a:cubicBezTo>
                  <a:cubicBezTo>
                    <a:pt x="1703" y="20170"/>
                    <a:pt x="1703" y="20182"/>
                    <a:pt x="1727" y="20182"/>
                  </a:cubicBezTo>
                  <a:lnTo>
                    <a:pt x="1739" y="20194"/>
                  </a:lnTo>
                  <a:lnTo>
                    <a:pt x="1739" y="20218"/>
                  </a:lnTo>
                  <a:lnTo>
                    <a:pt x="1751" y="20230"/>
                  </a:lnTo>
                  <a:lnTo>
                    <a:pt x="1739" y="23111"/>
                  </a:lnTo>
                  <a:lnTo>
                    <a:pt x="1727" y="23135"/>
                  </a:lnTo>
                  <a:lnTo>
                    <a:pt x="1727" y="23147"/>
                  </a:lnTo>
                  <a:lnTo>
                    <a:pt x="1703" y="23158"/>
                  </a:lnTo>
                  <a:lnTo>
                    <a:pt x="1692" y="23170"/>
                  </a:lnTo>
                  <a:cubicBezTo>
                    <a:pt x="1692" y="23170"/>
                    <a:pt x="1692" y="23194"/>
                    <a:pt x="1680" y="23194"/>
                  </a:cubicBezTo>
                  <a:lnTo>
                    <a:pt x="1680" y="23206"/>
                  </a:lnTo>
                  <a:lnTo>
                    <a:pt x="1680" y="23218"/>
                  </a:lnTo>
                  <a:lnTo>
                    <a:pt x="1680" y="23230"/>
                  </a:lnTo>
                  <a:lnTo>
                    <a:pt x="1680" y="23254"/>
                  </a:lnTo>
                  <a:lnTo>
                    <a:pt x="1680" y="23266"/>
                  </a:lnTo>
                  <a:lnTo>
                    <a:pt x="1680" y="23278"/>
                  </a:lnTo>
                  <a:lnTo>
                    <a:pt x="1680" y="23289"/>
                  </a:lnTo>
                  <a:lnTo>
                    <a:pt x="1680" y="23313"/>
                  </a:lnTo>
                  <a:cubicBezTo>
                    <a:pt x="1680" y="23313"/>
                    <a:pt x="1680" y="23325"/>
                    <a:pt x="1692" y="23325"/>
                  </a:cubicBezTo>
                  <a:cubicBezTo>
                    <a:pt x="1692" y="23325"/>
                    <a:pt x="1692" y="23337"/>
                    <a:pt x="1703" y="23337"/>
                  </a:cubicBezTo>
                  <a:lnTo>
                    <a:pt x="1727" y="23349"/>
                  </a:lnTo>
                  <a:lnTo>
                    <a:pt x="1727" y="23373"/>
                  </a:lnTo>
                  <a:lnTo>
                    <a:pt x="1739" y="23385"/>
                  </a:lnTo>
                  <a:lnTo>
                    <a:pt x="1727" y="26266"/>
                  </a:lnTo>
                  <a:lnTo>
                    <a:pt x="1703" y="26290"/>
                  </a:lnTo>
                  <a:lnTo>
                    <a:pt x="1703" y="26302"/>
                  </a:lnTo>
                  <a:lnTo>
                    <a:pt x="1692" y="26314"/>
                  </a:lnTo>
                  <a:lnTo>
                    <a:pt x="1680" y="26326"/>
                  </a:lnTo>
                  <a:cubicBezTo>
                    <a:pt x="1680" y="26326"/>
                    <a:pt x="1680" y="26349"/>
                    <a:pt x="1668" y="26349"/>
                  </a:cubicBezTo>
                  <a:lnTo>
                    <a:pt x="1668" y="26361"/>
                  </a:lnTo>
                  <a:lnTo>
                    <a:pt x="1668" y="26373"/>
                  </a:lnTo>
                  <a:lnTo>
                    <a:pt x="1668" y="26385"/>
                  </a:lnTo>
                  <a:lnTo>
                    <a:pt x="1668" y="26409"/>
                  </a:lnTo>
                  <a:lnTo>
                    <a:pt x="1668" y="26421"/>
                  </a:lnTo>
                  <a:lnTo>
                    <a:pt x="1668" y="26433"/>
                  </a:lnTo>
                  <a:lnTo>
                    <a:pt x="1668" y="26445"/>
                  </a:lnTo>
                  <a:lnTo>
                    <a:pt x="1668" y="26468"/>
                  </a:lnTo>
                  <a:cubicBezTo>
                    <a:pt x="1668" y="26468"/>
                    <a:pt x="1668" y="26480"/>
                    <a:pt x="1680" y="26480"/>
                  </a:cubicBezTo>
                  <a:cubicBezTo>
                    <a:pt x="1680" y="26480"/>
                    <a:pt x="1680" y="26492"/>
                    <a:pt x="1692" y="26492"/>
                  </a:cubicBezTo>
                  <a:lnTo>
                    <a:pt x="1703" y="26504"/>
                  </a:lnTo>
                  <a:lnTo>
                    <a:pt x="1703" y="26528"/>
                  </a:lnTo>
                  <a:lnTo>
                    <a:pt x="1727" y="26540"/>
                  </a:lnTo>
                  <a:lnTo>
                    <a:pt x="1727" y="26980"/>
                  </a:lnTo>
                  <a:lnTo>
                    <a:pt x="1442" y="26980"/>
                  </a:lnTo>
                  <a:lnTo>
                    <a:pt x="1430" y="28647"/>
                  </a:lnTo>
                  <a:lnTo>
                    <a:pt x="1703" y="28647"/>
                  </a:lnTo>
                  <a:lnTo>
                    <a:pt x="1703" y="29445"/>
                  </a:lnTo>
                  <a:lnTo>
                    <a:pt x="1692" y="29457"/>
                  </a:lnTo>
                  <a:lnTo>
                    <a:pt x="1692" y="29469"/>
                  </a:lnTo>
                  <a:lnTo>
                    <a:pt x="1680" y="29481"/>
                  </a:lnTo>
                  <a:lnTo>
                    <a:pt x="358" y="29505"/>
                  </a:lnTo>
                  <a:cubicBezTo>
                    <a:pt x="156" y="29505"/>
                    <a:pt x="13" y="29647"/>
                    <a:pt x="13" y="29838"/>
                  </a:cubicBezTo>
                  <a:lnTo>
                    <a:pt x="1" y="31171"/>
                  </a:lnTo>
                  <a:lnTo>
                    <a:pt x="1703" y="31171"/>
                  </a:lnTo>
                  <a:lnTo>
                    <a:pt x="1692" y="32695"/>
                  </a:lnTo>
                  <a:lnTo>
                    <a:pt x="1680" y="32719"/>
                  </a:lnTo>
                  <a:cubicBezTo>
                    <a:pt x="1584" y="32803"/>
                    <a:pt x="1608" y="32957"/>
                    <a:pt x="1692" y="33041"/>
                  </a:cubicBezTo>
                  <a:cubicBezTo>
                    <a:pt x="1739" y="33088"/>
                    <a:pt x="1799" y="33100"/>
                    <a:pt x="1846" y="33100"/>
                  </a:cubicBezTo>
                  <a:cubicBezTo>
                    <a:pt x="1906" y="33100"/>
                    <a:pt x="1965" y="33076"/>
                    <a:pt x="2001" y="33029"/>
                  </a:cubicBezTo>
                  <a:lnTo>
                    <a:pt x="2297" y="33029"/>
                  </a:lnTo>
                  <a:lnTo>
                    <a:pt x="3192" y="32041"/>
                  </a:lnTo>
                  <a:lnTo>
                    <a:pt x="4076" y="33029"/>
                  </a:lnTo>
                  <a:lnTo>
                    <a:pt x="4597" y="33029"/>
                  </a:lnTo>
                  <a:cubicBezTo>
                    <a:pt x="4644" y="33076"/>
                    <a:pt x="4704" y="33100"/>
                    <a:pt x="4763" y="33100"/>
                  </a:cubicBezTo>
                  <a:cubicBezTo>
                    <a:pt x="4823" y="33100"/>
                    <a:pt x="4859" y="33088"/>
                    <a:pt x="4906" y="33041"/>
                  </a:cubicBezTo>
                  <a:cubicBezTo>
                    <a:pt x="5002" y="32957"/>
                    <a:pt x="5013" y="32814"/>
                    <a:pt x="4918" y="32719"/>
                  </a:cubicBezTo>
                  <a:lnTo>
                    <a:pt x="4906" y="32695"/>
                  </a:lnTo>
                  <a:lnTo>
                    <a:pt x="4918" y="31171"/>
                  </a:lnTo>
                  <a:lnTo>
                    <a:pt x="6527" y="31171"/>
                  </a:lnTo>
                  <a:lnTo>
                    <a:pt x="6549" y="30255"/>
                  </a:lnTo>
                  <a:cubicBezTo>
                    <a:pt x="6549" y="30064"/>
                    <a:pt x="6395" y="29921"/>
                    <a:pt x="6204" y="29921"/>
                  </a:cubicBezTo>
                  <a:lnTo>
                    <a:pt x="4859" y="29933"/>
                  </a:lnTo>
                  <a:cubicBezTo>
                    <a:pt x="4859" y="29933"/>
                    <a:pt x="4859" y="29921"/>
                    <a:pt x="4847" y="29921"/>
                  </a:cubicBezTo>
                  <a:lnTo>
                    <a:pt x="4847" y="29897"/>
                  </a:lnTo>
                  <a:lnTo>
                    <a:pt x="4835" y="29886"/>
                  </a:lnTo>
                  <a:lnTo>
                    <a:pt x="4847" y="29088"/>
                  </a:lnTo>
                  <a:lnTo>
                    <a:pt x="5132" y="29088"/>
                  </a:lnTo>
                  <a:lnTo>
                    <a:pt x="5144" y="27421"/>
                  </a:lnTo>
                  <a:lnTo>
                    <a:pt x="4859" y="27421"/>
                  </a:lnTo>
                  <a:lnTo>
                    <a:pt x="4859" y="26980"/>
                  </a:lnTo>
                  <a:lnTo>
                    <a:pt x="4882" y="26968"/>
                  </a:lnTo>
                  <a:lnTo>
                    <a:pt x="4882" y="26957"/>
                  </a:lnTo>
                  <a:lnTo>
                    <a:pt x="4894" y="26933"/>
                  </a:lnTo>
                  <a:lnTo>
                    <a:pt x="4906" y="26921"/>
                  </a:lnTo>
                  <a:cubicBezTo>
                    <a:pt x="4906" y="26921"/>
                    <a:pt x="4906" y="26909"/>
                    <a:pt x="4918" y="26909"/>
                  </a:cubicBezTo>
                  <a:lnTo>
                    <a:pt x="4918" y="26897"/>
                  </a:lnTo>
                  <a:lnTo>
                    <a:pt x="4918" y="26873"/>
                  </a:lnTo>
                  <a:lnTo>
                    <a:pt x="4918" y="26861"/>
                  </a:lnTo>
                  <a:lnTo>
                    <a:pt x="4918" y="26838"/>
                  </a:lnTo>
                  <a:lnTo>
                    <a:pt x="4918" y="26814"/>
                  </a:lnTo>
                  <a:lnTo>
                    <a:pt x="4918" y="26790"/>
                  </a:lnTo>
                  <a:lnTo>
                    <a:pt x="4918" y="26778"/>
                  </a:lnTo>
                  <a:lnTo>
                    <a:pt x="4918" y="26754"/>
                  </a:lnTo>
                  <a:cubicBezTo>
                    <a:pt x="4918" y="26754"/>
                    <a:pt x="4918" y="26742"/>
                    <a:pt x="4906" y="26742"/>
                  </a:cubicBezTo>
                  <a:cubicBezTo>
                    <a:pt x="4906" y="26742"/>
                    <a:pt x="4906" y="26730"/>
                    <a:pt x="4894" y="26730"/>
                  </a:cubicBezTo>
                  <a:lnTo>
                    <a:pt x="4882" y="26718"/>
                  </a:lnTo>
                  <a:lnTo>
                    <a:pt x="4859" y="26695"/>
                  </a:lnTo>
                  <a:lnTo>
                    <a:pt x="4847" y="26683"/>
                  </a:lnTo>
                  <a:lnTo>
                    <a:pt x="4882" y="23766"/>
                  </a:lnTo>
                  <a:lnTo>
                    <a:pt x="4894" y="23754"/>
                  </a:lnTo>
                  <a:lnTo>
                    <a:pt x="4894" y="23742"/>
                  </a:lnTo>
                  <a:lnTo>
                    <a:pt x="4906" y="23718"/>
                  </a:lnTo>
                  <a:lnTo>
                    <a:pt x="4918" y="23706"/>
                  </a:lnTo>
                  <a:cubicBezTo>
                    <a:pt x="4918" y="23706"/>
                    <a:pt x="4918" y="23694"/>
                    <a:pt x="4930" y="23694"/>
                  </a:cubicBezTo>
                  <a:lnTo>
                    <a:pt x="4930" y="23682"/>
                  </a:lnTo>
                  <a:lnTo>
                    <a:pt x="4930" y="23659"/>
                  </a:lnTo>
                  <a:lnTo>
                    <a:pt x="4930" y="23647"/>
                  </a:lnTo>
                  <a:lnTo>
                    <a:pt x="4930" y="23635"/>
                  </a:lnTo>
                  <a:lnTo>
                    <a:pt x="4930" y="23623"/>
                  </a:lnTo>
                  <a:lnTo>
                    <a:pt x="4930" y="23599"/>
                  </a:lnTo>
                  <a:lnTo>
                    <a:pt x="4930" y="23587"/>
                  </a:lnTo>
                  <a:cubicBezTo>
                    <a:pt x="4930" y="23587"/>
                    <a:pt x="4930" y="23575"/>
                    <a:pt x="4918" y="23575"/>
                  </a:cubicBezTo>
                  <a:cubicBezTo>
                    <a:pt x="4918" y="23575"/>
                    <a:pt x="4918" y="23563"/>
                    <a:pt x="4906" y="23563"/>
                  </a:cubicBezTo>
                  <a:cubicBezTo>
                    <a:pt x="4906" y="23563"/>
                    <a:pt x="4906" y="23539"/>
                    <a:pt x="4894" y="23539"/>
                  </a:cubicBezTo>
                  <a:lnTo>
                    <a:pt x="4882" y="23528"/>
                  </a:lnTo>
                  <a:lnTo>
                    <a:pt x="4859" y="23516"/>
                  </a:lnTo>
                  <a:lnTo>
                    <a:pt x="4847" y="23504"/>
                  </a:lnTo>
                  <a:lnTo>
                    <a:pt x="4882" y="20587"/>
                  </a:lnTo>
                  <a:lnTo>
                    <a:pt x="4894" y="20563"/>
                  </a:lnTo>
                  <a:lnTo>
                    <a:pt x="4906" y="20551"/>
                  </a:lnTo>
                  <a:lnTo>
                    <a:pt x="4918" y="20539"/>
                  </a:lnTo>
                  <a:lnTo>
                    <a:pt x="4930" y="20527"/>
                  </a:lnTo>
                  <a:cubicBezTo>
                    <a:pt x="4930" y="20527"/>
                    <a:pt x="4930" y="20503"/>
                    <a:pt x="4954" y="20503"/>
                  </a:cubicBezTo>
                  <a:lnTo>
                    <a:pt x="4954" y="20491"/>
                  </a:lnTo>
                  <a:lnTo>
                    <a:pt x="4954" y="20480"/>
                  </a:lnTo>
                  <a:lnTo>
                    <a:pt x="4954" y="20468"/>
                  </a:lnTo>
                  <a:lnTo>
                    <a:pt x="4954" y="20444"/>
                  </a:lnTo>
                  <a:lnTo>
                    <a:pt x="4954" y="20432"/>
                  </a:lnTo>
                  <a:lnTo>
                    <a:pt x="4954" y="20420"/>
                  </a:lnTo>
                  <a:lnTo>
                    <a:pt x="4954" y="20408"/>
                  </a:lnTo>
                  <a:lnTo>
                    <a:pt x="4954" y="20384"/>
                  </a:lnTo>
                  <a:cubicBezTo>
                    <a:pt x="4954" y="20384"/>
                    <a:pt x="4954" y="20372"/>
                    <a:pt x="4930" y="20372"/>
                  </a:cubicBezTo>
                  <a:cubicBezTo>
                    <a:pt x="4930" y="20372"/>
                    <a:pt x="4930" y="20361"/>
                    <a:pt x="4918" y="20361"/>
                  </a:cubicBezTo>
                  <a:lnTo>
                    <a:pt x="4906" y="20349"/>
                  </a:lnTo>
                  <a:lnTo>
                    <a:pt x="4894" y="20325"/>
                  </a:lnTo>
                  <a:lnTo>
                    <a:pt x="4882" y="20313"/>
                  </a:lnTo>
                  <a:lnTo>
                    <a:pt x="4906" y="17396"/>
                  </a:lnTo>
                  <a:lnTo>
                    <a:pt x="4918" y="17384"/>
                  </a:lnTo>
                  <a:cubicBezTo>
                    <a:pt x="5013" y="17289"/>
                    <a:pt x="4990" y="17146"/>
                    <a:pt x="4906" y="17051"/>
                  </a:cubicBezTo>
                  <a:cubicBezTo>
                    <a:pt x="4847" y="17015"/>
                    <a:pt x="4787" y="16991"/>
                    <a:pt x="4716" y="16991"/>
                  </a:cubicBezTo>
                  <a:lnTo>
                    <a:pt x="4740" y="14550"/>
                  </a:lnTo>
                  <a:lnTo>
                    <a:pt x="4751" y="14538"/>
                  </a:lnTo>
                  <a:cubicBezTo>
                    <a:pt x="4751" y="14538"/>
                    <a:pt x="4751" y="14526"/>
                    <a:pt x="4775" y="14526"/>
                  </a:cubicBezTo>
                  <a:lnTo>
                    <a:pt x="4787" y="14515"/>
                  </a:lnTo>
                  <a:lnTo>
                    <a:pt x="4799" y="14491"/>
                  </a:lnTo>
                  <a:cubicBezTo>
                    <a:pt x="4799" y="14491"/>
                    <a:pt x="4799" y="14479"/>
                    <a:pt x="4811" y="14479"/>
                  </a:cubicBezTo>
                  <a:lnTo>
                    <a:pt x="4811" y="14467"/>
                  </a:lnTo>
                  <a:lnTo>
                    <a:pt x="4811" y="14455"/>
                  </a:lnTo>
                  <a:lnTo>
                    <a:pt x="4811" y="14419"/>
                  </a:lnTo>
                  <a:lnTo>
                    <a:pt x="4811" y="14407"/>
                  </a:lnTo>
                  <a:lnTo>
                    <a:pt x="4811" y="14396"/>
                  </a:lnTo>
                  <a:lnTo>
                    <a:pt x="4811" y="14372"/>
                  </a:lnTo>
                  <a:lnTo>
                    <a:pt x="4811" y="14360"/>
                  </a:lnTo>
                  <a:lnTo>
                    <a:pt x="4811" y="14348"/>
                  </a:lnTo>
                  <a:cubicBezTo>
                    <a:pt x="4811" y="14348"/>
                    <a:pt x="4811" y="14336"/>
                    <a:pt x="4799" y="14336"/>
                  </a:cubicBezTo>
                  <a:cubicBezTo>
                    <a:pt x="4799" y="14336"/>
                    <a:pt x="4799" y="14312"/>
                    <a:pt x="4787" y="14312"/>
                  </a:cubicBezTo>
                  <a:lnTo>
                    <a:pt x="4775" y="14300"/>
                  </a:lnTo>
                  <a:lnTo>
                    <a:pt x="4751" y="14288"/>
                  </a:lnTo>
                  <a:lnTo>
                    <a:pt x="4740" y="14276"/>
                  </a:lnTo>
                  <a:lnTo>
                    <a:pt x="4775" y="11776"/>
                  </a:lnTo>
                  <a:lnTo>
                    <a:pt x="4787" y="11752"/>
                  </a:lnTo>
                  <a:lnTo>
                    <a:pt x="4799" y="11740"/>
                  </a:lnTo>
                  <a:lnTo>
                    <a:pt x="4811" y="11729"/>
                  </a:lnTo>
                  <a:cubicBezTo>
                    <a:pt x="4811" y="11729"/>
                    <a:pt x="4811" y="11717"/>
                    <a:pt x="4835" y="11717"/>
                  </a:cubicBezTo>
                  <a:cubicBezTo>
                    <a:pt x="4835" y="11717"/>
                    <a:pt x="4835" y="11693"/>
                    <a:pt x="4847" y="11693"/>
                  </a:cubicBezTo>
                  <a:lnTo>
                    <a:pt x="4847" y="11681"/>
                  </a:lnTo>
                  <a:lnTo>
                    <a:pt x="4847" y="11669"/>
                  </a:lnTo>
                  <a:lnTo>
                    <a:pt x="4847" y="11657"/>
                  </a:lnTo>
                  <a:lnTo>
                    <a:pt x="4847" y="11633"/>
                  </a:lnTo>
                  <a:lnTo>
                    <a:pt x="4847" y="11621"/>
                  </a:lnTo>
                  <a:lnTo>
                    <a:pt x="4847" y="11609"/>
                  </a:lnTo>
                  <a:lnTo>
                    <a:pt x="4847" y="11598"/>
                  </a:lnTo>
                  <a:cubicBezTo>
                    <a:pt x="4847" y="11598"/>
                    <a:pt x="4847" y="11574"/>
                    <a:pt x="4835" y="11574"/>
                  </a:cubicBezTo>
                  <a:cubicBezTo>
                    <a:pt x="4835" y="11574"/>
                    <a:pt x="4835" y="11562"/>
                    <a:pt x="4811" y="11562"/>
                  </a:cubicBezTo>
                  <a:cubicBezTo>
                    <a:pt x="4811" y="11562"/>
                    <a:pt x="4811" y="11550"/>
                    <a:pt x="4799" y="11550"/>
                  </a:cubicBezTo>
                  <a:lnTo>
                    <a:pt x="4787" y="11538"/>
                  </a:lnTo>
                  <a:cubicBezTo>
                    <a:pt x="4787" y="11538"/>
                    <a:pt x="4787" y="11514"/>
                    <a:pt x="4775" y="11514"/>
                  </a:cubicBezTo>
                  <a:lnTo>
                    <a:pt x="4751" y="11502"/>
                  </a:lnTo>
                  <a:lnTo>
                    <a:pt x="4787" y="9002"/>
                  </a:lnTo>
                  <a:lnTo>
                    <a:pt x="4799" y="8978"/>
                  </a:lnTo>
                  <a:cubicBezTo>
                    <a:pt x="4799" y="8978"/>
                    <a:pt x="4799" y="8954"/>
                    <a:pt x="4811" y="8954"/>
                  </a:cubicBezTo>
                  <a:lnTo>
                    <a:pt x="4835" y="8942"/>
                  </a:lnTo>
                  <a:cubicBezTo>
                    <a:pt x="4835" y="8942"/>
                    <a:pt x="4835" y="8931"/>
                    <a:pt x="4847" y="8931"/>
                  </a:cubicBezTo>
                  <a:cubicBezTo>
                    <a:pt x="4847" y="8931"/>
                    <a:pt x="4847" y="8919"/>
                    <a:pt x="4859" y="8919"/>
                  </a:cubicBezTo>
                  <a:lnTo>
                    <a:pt x="4859" y="8895"/>
                  </a:lnTo>
                  <a:lnTo>
                    <a:pt x="4859" y="8883"/>
                  </a:lnTo>
                  <a:lnTo>
                    <a:pt x="4859" y="8871"/>
                  </a:lnTo>
                  <a:lnTo>
                    <a:pt x="4859" y="8835"/>
                  </a:lnTo>
                  <a:lnTo>
                    <a:pt x="4859" y="8823"/>
                  </a:lnTo>
                  <a:lnTo>
                    <a:pt x="4859" y="8811"/>
                  </a:lnTo>
                  <a:lnTo>
                    <a:pt x="4859" y="8800"/>
                  </a:lnTo>
                  <a:cubicBezTo>
                    <a:pt x="4859" y="8800"/>
                    <a:pt x="4859" y="8776"/>
                    <a:pt x="4847" y="8776"/>
                  </a:cubicBezTo>
                  <a:cubicBezTo>
                    <a:pt x="4847" y="8776"/>
                    <a:pt x="4847" y="8764"/>
                    <a:pt x="4835" y="8764"/>
                  </a:cubicBezTo>
                  <a:cubicBezTo>
                    <a:pt x="4835" y="8764"/>
                    <a:pt x="4835" y="8752"/>
                    <a:pt x="4811" y="8752"/>
                  </a:cubicBezTo>
                  <a:lnTo>
                    <a:pt x="4799" y="8740"/>
                  </a:lnTo>
                  <a:lnTo>
                    <a:pt x="4787" y="8716"/>
                  </a:lnTo>
                  <a:lnTo>
                    <a:pt x="4775" y="8704"/>
                  </a:lnTo>
                  <a:lnTo>
                    <a:pt x="4799" y="6204"/>
                  </a:lnTo>
                  <a:lnTo>
                    <a:pt x="4811" y="6180"/>
                  </a:lnTo>
                  <a:lnTo>
                    <a:pt x="4835" y="6156"/>
                  </a:lnTo>
                  <a:lnTo>
                    <a:pt x="4847" y="6144"/>
                  </a:lnTo>
                  <a:cubicBezTo>
                    <a:pt x="4847" y="6144"/>
                    <a:pt x="4847" y="6133"/>
                    <a:pt x="4859" y="6133"/>
                  </a:cubicBezTo>
                  <a:cubicBezTo>
                    <a:pt x="4859" y="6133"/>
                    <a:pt x="4859" y="6121"/>
                    <a:pt x="4871" y="6121"/>
                  </a:cubicBezTo>
                  <a:lnTo>
                    <a:pt x="4871" y="6097"/>
                  </a:lnTo>
                  <a:lnTo>
                    <a:pt x="4871" y="6085"/>
                  </a:lnTo>
                  <a:lnTo>
                    <a:pt x="4871" y="6061"/>
                  </a:lnTo>
                  <a:lnTo>
                    <a:pt x="4871" y="6037"/>
                  </a:lnTo>
                  <a:lnTo>
                    <a:pt x="4871" y="6025"/>
                  </a:lnTo>
                  <a:lnTo>
                    <a:pt x="4871" y="6014"/>
                  </a:lnTo>
                  <a:lnTo>
                    <a:pt x="4871" y="6002"/>
                  </a:lnTo>
                  <a:cubicBezTo>
                    <a:pt x="4871" y="6002"/>
                    <a:pt x="4871" y="5978"/>
                    <a:pt x="4859" y="5978"/>
                  </a:cubicBezTo>
                  <a:cubicBezTo>
                    <a:pt x="4859" y="5978"/>
                    <a:pt x="4859" y="5966"/>
                    <a:pt x="4847" y="5966"/>
                  </a:cubicBezTo>
                  <a:cubicBezTo>
                    <a:pt x="4847" y="5966"/>
                    <a:pt x="4847" y="5954"/>
                    <a:pt x="4835" y="5954"/>
                  </a:cubicBezTo>
                  <a:lnTo>
                    <a:pt x="4811" y="5942"/>
                  </a:lnTo>
                  <a:cubicBezTo>
                    <a:pt x="4811" y="5942"/>
                    <a:pt x="4811" y="5918"/>
                    <a:pt x="4799" y="5918"/>
                  </a:cubicBezTo>
                  <a:lnTo>
                    <a:pt x="4787" y="5906"/>
                  </a:lnTo>
                  <a:lnTo>
                    <a:pt x="4811" y="3406"/>
                  </a:lnTo>
                  <a:lnTo>
                    <a:pt x="4835" y="3382"/>
                  </a:lnTo>
                  <a:cubicBezTo>
                    <a:pt x="4918" y="3287"/>
                    <a:pt x="4906" y="3144"/>
                    <a:pt x="4811" y="3049"/>
                  </a:cubicBezTo>
                  <a:cubicBezTo>
                    <a:pt x="4772" y="3010"/>
                    <a:pt x="4718" y="2992"/>
                    <a:pt x="4663" y="2992"/>
                  </a:cubicBezTo>
                  <a:cubicBezTo>
                    <a:pt x="4599" y="2992"/>
                    <a:pt x="4534" y="3016"/>
                    <a:pt x="4490" y="3061"/>
                  </a:cubicBezTo>
                  <a:lnTo>
                    <a:pt x="4478" y="3085"/>
                  </a:lnTo>
                  <a:lnTo>
                    <a:pt x="4216" y="3096"/>
                  </a:lnTo>
                  <a:lnTo>
                    <a:pt x="4251" y="1"/>
                  </a:lnTo>
                  <a:close/>
                  <a:moveTo>
                    <a:pt x="2297" y="33029"/>
                  </a:moveTo>
                  <a:lnTo>
                    <a:pt x="2168" y="33172"/>
                  </a:lnTo>
                  <a:lnTo>
                    <a:pt x="4204" y="33172"/>
                  </a:lnTo>
                  <a:lnTo>
                    <a:pt x="4076" y="330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 flipH="1">
              <a:off x="6816872" y="2470706"/>
              <a:ext cx="2288591" cy="506340"/>
            </a:xfrm>
            <a:custGeom>
              <a:avLst/>
              <a:gdLst/>
              <a:ahLst/>
              <a:cxnLst/>
              <a:rect l="l" t="t" r="r" b="b"/>
              <a:pathLst>
                <a:path w="40875" h="9043" extrusionOk="0">
                  <a:moveTo>
                    <a:pt x="38600" y="4363"/>
                  </a:moveTo>
                  <a:lnTo>
                    <a:pt x="38564" y="5590"/>
                  </a:lnTo>
                  <a:lnTo>
                    <a:pt x="37374" y="4459"/>
                  </a:lnTo>
                  <a:lnTo>
                    <a:pt x="38600" y="4363"/>
                  </a:lnTo>
                  <a:close/>
                  <a:moveTo>
                    <a:pt x="36671" y="4518"/>
                  </a:moveTo>
                  <a:lnTo>
                    <a:pt x="36648" y="5733"/>
                  </a:lnTo>
                  <a:lnTo>
                    <a:pt x="35457" y="4602"/>
                  </a:lnTo>
                  <a:lnTo>
                    <a:pt x="36671" y="4518"/>
                  </a:lnTo>
                  <a:close/>
                  <a:moveTo>
                    <a:pt x="38993" y="4613"/>
                  </a:moveTo>
                  <a:lnTo>
                    <a:pt x="40184" y="5768"/>
                  </a:lnTo>
                  <a:lnTo>
                    <a:pt x="38969" y="5840"/>
                  </a:lnTo>
                  <a:lnTo>
                    <a:pt x="38969" y="5840"/>
                  </a:lnTo>
                  <a:lnTo>
                    <a:pt x="38993" y="4613"/>
                  </a:lnTo>
                  <a:close/>
                  <a:moveTo>
                    <a:pt x="34766" y="4649"/>
                  </a:moveTo>
                  <a:lnTo>
                    <a:pt x="34743" y="5864"/>
                  </a:lnTo>
                  <a:lnTo>
                    <a:pt x="33552" y="4733"/>
                  </a:lnTo>
                  <a:lnTo>
                    <a:pt x="34766" y="4649"/>
                  </a:lnTo>
                  <a:close/>
                  <a:moveTo>
                    <a:pt x="37088" y="4756"/>
                  </a:moveTo>
                  <a:lnTo>
                    <a:pt x="38279" y="5887"/>
                  </a:lnTo>
                  <a:lnTo>
                    <a:pt x="37064" y="5971"/>
                  </a:lnTo>
                  <a:lnTo>
                    <a:pt x="37088" y="4756"/>
                  </a:lnTo>
                  <a:close/>
                  <a:moveTo>
                    <a:pt x="32861" y="4792"/>
                  </a:moveTo>
                  <a:lnTo>
                    <a:pt x="32838" y="6006"/>
                  </a:lnTo>
                  <a:lnTo>
                    <a:pt x="31647" y="4887"/>
                  </a:lnTo>
                  <a:lnTo>
                    <a:pt x="32861" y="4792"/>
                  </a:lnTo>
                  <a:close/>
                  <a:moveTo>
                    <a:pt x="35171" y="4899"/>
                  </a:moveTo>
                  <a:lnTo>
                    <a:pt x="36362" y="6030"/>
                  </a:lnTo>
                  <a:lnTo>
                    <a:pt x="35147" y="6126"/>
                  </a:lnTo>
                  <a:lnTo>
                    <a:pt x="35171" y="4899"/>
                  </a:lnTo>
                  <a:close/>
                  <a:moveTo>
                    <a:pt x="30944" y="4935"/>
                  </a:moveTo>
                  <a:lnTo>
                    <a:pt x="30921" y="6137"/>
                  </a:lnTo>
                  <a:lnTo>
                    <a:pt x="29718" y="5018"/>
                  </a:lnTo>
                  <a:lnTo>
                    <a:pt x="30944" y="4935"/>
                  </a:lnTo>
                  <a:close/>
                  <a:moveTo>
                    <a:pt x="33266" y="5054"/>
                  </a:moveTo>
                  <a:lnTo>
                    <a:pt x="34457" y="6161"/>
                  </a:lnTo>
                  <a:lnTo>
                    <a:pt x="33242" y="6257"/>
                  </a:lnTo>
                  <a:lnTo>
                    <a:pt x="33266" y="5054"/>
                  </a:lnTo>
                  <a:close/>
                  <a:moveTo>
                    <a:pt x="29039" y="5078"/>
                  </a:moveTo>
                  <a:lnTo>
                    <a:pt x="29016" y="6280"/>
                  </a:lnTo>
                  <a:lnTo>
                    <a:pt x="27825" y="5173"/>
                  </a:lnTo>
                  <a:lnTo>
                    <a:pt x="29039" y="5078"/>
                  </a:lnTo>
                  <a:close/>
                  <a:moveTo>
                    <a:pt x="31349" y="5185"/>
                  </a:moveTo>
                  <a:lnTo>
                    <a:pt x="32540" y="6304"/>
                  </a:lnTo>
                  <a:lnTo>
                    <a:pt x="31314" y="6387"/>
                  </a:lnTo>
                  <a:lnTo>
                    <a:pt x="31314" y="6387"/>
                  </a:lnTo>
                  <a:lnTo>
                    <a:pt x="31349" y="5185"/>
                  </a:lnTo>
                  <a:close/>
                  <a:moveTo>
                    <a:pt x="27123" y="5233"/>
                  </a:moveTo>
                  <a:lnTo>
                    <a:pt x="27087" y="6423"/>
                  </a:lnTo>
                  <a:lnTo>
                    <a:pt x="25896" y="5316"/>
                  </a:lnTo>
                  <a:lnTo>
                    <a:pt x="27123" y="5233"/>
                  </a:lnTo>
                  <a:close/>
                  <a:moveTo>
                    <a:pt x="29444" y="5316"/>
                  </a:moveTo>
                  <a:lnTo>
                    <a:pt x="30635" y="6435"/>
                  </a:lnTo>
                  <a:lnTo>
                    <a:pt x="29420" y="6518"/>
                  </a:lnTo>
                  <a:lnTo>
                    <a:pt x="29420" y="6518"/>
                  </a:lnTo>
                  <a:lnTo>
                    <a:pt x="29444" y="5316"/>
                  </a:lnTo>
                  <a:close/>
                  <a:moveTo>
                    <a:pt x="25206" y="5364"/>
                  </a:moveTo>
                  <a:lnTo>
                    <a:pt x="25182" y="6554"/>
                  </a:lnTo>
                  <a:lnTo>
                    <a:pt x="23991" y="5447"/>
                  </a:lnTo>
                  <a:lnTo>
                    <a:pt x="25206" y="5364"/>
                  </a:lnTo>
                  <a:close/>
                  <a:moveTo>
                    <a:pt x="27527" y="5471"/>
                  </a:moveTo>
                  <a:lnTo>
                    <a:pt x="28718" y="6566"/>
                  </a:lnTo>
                  <a:lnTo>
                    <a:pt x="27504" y="6661"/>
                  </a:lnTo>
                  <a:lnTo>
                    <a:pt x="27504" y="6661"/>
                  </a:lnTo>
                  <a:lnTo>
                    <a:pt x="27527" y="5471"/>
                  </a:lnTo>
                  <a:close/>
                  <a:moveTo>
                    <a:pt x="23277" y="5506"/>
                  </a:moveTo>
                  <a:lnTo>
                    <a:pt x="23265" y="6685"/>
                  </a:lnTo>
                  <a:lnTo>
                    <a:pt x="22074" y="5602"/>
                  </a:lnTo>
                  <a:lnTo>
                    <a:pt x="23277" y="5506"/>
                  </a:lnTo>
                  <a:close/>
                  <a:moveTo>
                    <a:pt x="25622" y="5614"/>
                  </a:moveTo>
                  <a:lnTo>
                    <a:pt x="26813" y="6721"/>
                  </a:lnTo>
                  <a:lnTo>
                    <a:pt x="25599" y="6804"/>
                  </a:lnTo>
                  <a:lnTo>
                    <a:pt x="25622" y="5614"/>
                  </a:lnTo>
                  <a:close/>
                  <a:moveTo>
                    <a:pt x="21372" y="5661"/>
                  </a:moveTo>
                  <a:lnTo>
                    <a:pt x="21360" y="6840"/>
                  </a:lnTo>
                  <a:lnTo>
                    <a:pt x="20169" y="5745"/>
                  </a:lnTo>
                  <a:lnTo>
                    <a:pt x="21372" y="5661"/>
                  </a:lnTo>
                  <a:close/>
                  <a:moveTo>
                    <a:pt x="23694" y="5768"/>
                  </a:moveTo>
                  <a:lnTo>
                    <a:pt x="24884" y="6852"/>
                  </a:lnTo>
                  <a:lnTo>
                    <a:pt x="23682" y="6935"/>
                  </a:lnTo>
                  <a:lnTo>
                    <a:pt x="23694" y="5768"/>
                  </a:lnTo>
                  <a:close/>
                  <a:moveTo>
                    <a:pt x="19467" y="5792"/>
                  </a:moveTo>
                  <a:lnTo>
                    <a:pt x="19455" y="6971"/>
                  </a:lnTo>
                  <a:lnTo>
                    <a:pt x="18264" y="5876"/>
                  </a:lnTo>
                  <a:lnTo>
                    <a:pt x="19467" y="5792"/>
                  </a:lnTo>
                  <a:close/>
                  <a:moveTo>
                    <a:pt x="21789" y="5899"/>
                  </a:moveTo>
                  <a:lnTo>
                    <a:pt x="22979" y="6983"/>
                  </a:lnTo>
                  <a:lnTo>
                    <a:pt x="22860" y="6995"/>
                  </a:lnTo>
                  <a:lnTo>
                    <a:pt x="21777" y="7078"/>
                  </a:lnTo>
                  <a:lnTo>
                    <a:pt x="21789" y="5899"/>
                  </a:lnTo>
                  <a:close/>
                  <a:moveTo>
                    <a:pt x="19872" y="6030"/>
                  </a:moveTo>
                  <a:lnTo>
                    <a:pt x="21062" y="7114"/>
                  </a:lnTo>
                  <a:lnTo>
                    <a:pt x="19860" y="7209"/>
                  </a:lnTo>
                  <a:lnTo>
                    <a:pt x="19872" y="6030"/>
                  </a:lnTo>
                  <a:close/>
                  <a:moveTo>
                    <a:pt x="17967" y="6185"/>
                  </a:moveTo>
                  <a:lnTo>
                    <a:pt x="19157" y="7269"/>
                  </a:lnTo>
                  <a:lnTo>
                    <a:pt x="17955" y="7352"/>
                  </a:lnTo>
                  <a:lnTo>
                    <a:pt x="17955" y="7352"/>
                  </a:lnTo>
                  <a:lnTo>
                    <a:pt x="17967" y="6185"/>
                  </a:lnTo>
                  <a:close/>
                  <a:moveTo>
                    <a:pt x="7370" y="6697"/>
                  </a:moveTo>
                  <a:lnTo>
                    <a:pt x="6191" y="7911"/>
                  </a:lnTo>
                  <a:lnTo>
                    <a:pt x="6191" y="6792"/>
                  </a:lnTo>
                  <a:lnTo>
                    <a:pt x="7370" y="6697"/>
                  </a:lnTo>
                  <a:close/>
                  <a:moveTo>
                    <a:pt x="5453" y="6852"/>
                  </a:moveTo>
                  <a:lnTo>
                    <a:pt x="4274" y="8042"/>
                  </a:lnTo>
                  <a:lnTo>
                    <a:pt x="4274" y="6935"/>
                  </a:lnTo>
                  <a:lnTo>
                    <a:pt x="5453" y="6852"/>
                  </a:lnTo>
                  <a:close/>
                  <a:moveTo>
                    <a:pt x="3548" y="6983"/>
                  </a:moveTo>
                  <a:lnTo>
                    <a:pt x="2369" y="8173"/>
                  </a:lnTo>
                  <a:lnTo>
                    <a:pt x="2369" y="7078"/>
                  </a:lnTo>
                  <a:lnTo>
                    <a:pt x="3548" y="6983"/>
                  </a:lnTo>
                  <a:close/>
                  <a:moveTo>
                    <a:pt x="7703" y="6971"/>
                  </a:moveTo>
                  <a:lnTo>
                    <a:pt x="7703" y="8090"/>
                  </a:lnTo>
                  <a:lnTo>
                    <a:pt x="6525" y="8173"/>
                  </a:lnTo>
                  <a:lnTo>
                    <a:pt x="7703" y="6971"/>
                  </a:lnTo>
                  <a:close/>
                  <a:moveTo>
                    <a:pt x="5775" y="7114"/>
                  </a:moveTo>
                  <a:lnTo>
                    <a:pt x="5775" y="8221"/>
                  </a:lnTo>
                  <a:lnTo>
                    <a:pt x="4608" y="8304"/>
                  </a:lnTo>
                  <a:lnTo>
                    <a:pt x="5775" y="7114"/>
                  </a:lnTo>
                  <a:close/>
                  <a:moveTo>
                    <a:pt x="3858" y="7257"/>
                  </a:moveTo>
                  <a:lnTo>
                    <a:pt x="3858" y="8352"/>
                  </a:lnTo>
                  <a:lnTo>
                    <a:pt x="2679" y="8447"/>
                  </a:lnTo>
                  <a:lnTo>
                    <a:pt x="3858" y="7257"/>
                  </a:lnTo>
                  <a:close/>
                  <a:moveTo>
                    <a:pt x="1953" y="7388"/>
                  </a:moveTo>
                  <a:lnTo>
                    <a:pt x="1953" y="8483"/>
                  </a:lnTo>
                  <a:lnTo>
                    <a:pt x="774" y="8578"/>
                  </a:lnTo>
                  <a:lnTo>
                    <a:pt x="1953" y="7388"/>
                  </a:lnTo>
                  <a:close/>
                  <a:moveTo>
                    <a:pt x="13194" y="0"/>
                  </a:moveTo>
                  <a:cubicBezTo>
                    <a:pt x="13166" y="0"/>
                    <a:pt x="13138" y="2"/>
                    <a:pt x="13109" y="6"/>
                  </a:cubicBezTo>
                  <a:cubicBezTo>
                    <a:pt x="12752" y="30"/>
                    <a:pt x="12454" y="351"/>
                    <a:pt x="12442" y="684"/>
                  </a:cubicBezTo>
                  <a:cubicBezTo>
                    <a:pt x="12442" y="887"/>
                    <a:pt x="12537" y="1042"/>
                    <a:pt x="12668" y="1149"/>
                  </a:cubicBezTo>
                  <a:lnTo>
                    <a:pt x="11251" y="7828"/>
                  </a:lnTo>
                  <a:lnTo>
                    <a:pt x="8084" y="8054"/>
                  </a:lnTo>
                  <a:lnTo>
                    <a:pt x="8084" y="8054"/>
                  </a:lnTo>
                  <a:lnTo>
                    <a:pt x="8096" y="6459"/>
                  </a:lnTo>
                  <a:cubicBezTo>
                    <a:pt x="8096" y="6399"/>
                    <a:pt x="8073" y="6340"/>
                    <a:pt x="8037" y="6316"/>
                  </a:cubicBezTo>
                  <a:cubicBezTo>
                    <a:pt x="7989" y="6268"/>
                    <a:pt x="7930" y="6257"/>
                    <a:pt x="7870" y="6257"/>
                  </a:cubicBezTo>
                  <a:lnTo>
                    <a:pt x="2131" y="6685"/>
                  </a:lnTo>
                  <a:cubicBezTo>
                    <a:pt x="2084" y="6685"/>
                    <a:pt x="2036" y="6721"/>
                    <a:pt x="2000" y="6745"/>
                  </a:cubicBezTo>
                  <a:lnTo>
                    <a:pt x="72" y="8685"/>
                  </a:lnTo>
                  <a:cubicBezTo>
                    <a:pt x="12" y="8745"/>
                    <a:pt x="0" y="8828"/>
                    <a:pt x="36" y="8924"/>
                  </a:cubicBezTo>
                  <a:cubicBezTo>
                    <a:pt x="60" y="8995"/>
                    <a:pt x="131" y="9043"/>
                    <a:pt x="226" y="9043"/>
                  </a:cubicBezTo>
                  <a:lnTo>
                    <a:pt x="238" y="9043"/>
                  </a:lnTo>
                  <a:lnTo>
                    <a:pt x="17728" y="7792"/>
                  </a:lnTo>
                  <a:lnTo>
                    <a:pt x="40660" y="6149"/>
                  </a:lnTo>
                  <a:cubicBezTo>
                    <a:pt x="40731" y="6149"/>
                    <a:pt x="40815" y="6090"/>
                    <a:pt x="40839" y="6018"/>
                  </a:cubicBezTo>
                  <a:cubicBezTo>
                    <a:pt x="40874" y="5947"/>
                    <a:pt x="40874" y="5840"/>
                    <a:pt x="40815" y="5780"/>
                  </a:cubicBezTo>
                  <a:lnTo>
                    <a:pt x="38957" y="3994"/>
                  </a:lnTo>
                  <a:cubicBezTo>
                    <a:pt x="38910" y="3947"/>
                    <a:pt x="38850" y="3935"/>
                    <a:pt x="38791" y="3935"/>
                  </a:cubicBezTo>
                  <a:lnTo>
                    <a:pt x="17740" y="5506"/>
                  </a:lnTo>
                  <a:cubicBezTo>
                    <a:pt x="17633" y="5518"/>
                    <a:pt x="17550" y="5602"/>
                    <a:pt x="17550" y="5721"/>
                  </a:cubicBezTo>
                  <a:lnTo>
                    <a:pt x="17538" y="7364"/>
                  </a:lnTo>
                  <a:lnTo>
                    <a:pt x="14823" y="7566"/>
                  </a:lnTo>
                  <a:lnTo>
                    <a:pt x="13526" y="1065"/>
                  </a:lnTo>
                  <a:cubicBezTo>
                    <a:pt x="13680" y="923"/>
                    <a:pt x="13764" y="768"/>
                    <a:pt x="13764" y="565"/>
                  </a:cubicBezTo>
                  <a:cubicBezTo>
                    <a:pt x="13764" y="257"/>
                    <a:pt x="13530" y="0"/>
                    <a:pt x="13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 flipH="1">
              <a:off x="7786843" y="2602344"/>
              <a:ext cx="564659" cy="175369"/>
            </a:xfrm>
            <a:custGeom>
              <a:avLst/>
              <a:gdLst/>
              <a:ahLst/>
              <a:cxnLst/>
              <a:rect l="l" t="t" r="r" b="b"/>
              <a:pathLst>
                <a:path w="10085" h="3132" extrusionOk="0">
                  <a:moveTo>
                    <a:pt x="107" y="0"/>
                  </a:moveTo>
                  <a:lnTo>
                    <a:pt x="0" y="405"/>
                  </a:lnTo>
                  <a:lnTo>
                    <a:pt x="9977" y="3132"/>
                  </a:lnTo>
                  <a:lnTo>
                    <a:pt x="10085" y="2727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 flipH="1">
              <a:off x="8263485" y="4767630"/>
              <a:ext cx="254027" cy="48042"/>
            </a:xfrm>
            <a:custGeom>
              <a:avLst/>
              <a:gdLst/>
              <a:ahLst/>
              <a:cxnLst/>
              <a:rect l="l" t="t" r="r" b="b"/>
              <a:pathLst>
                <a:path w="4537" h="858" extrusionOk="0">
                  <a:moveTo>
                    <a:pt x="4537" y="1"/>
                  </a:moveTo>
                  <a:lnTo>
                    <a:pt x="12" y="25"/>
                  </a:lnTo>
                  <a:lnTo>
                    <a:pt x="0" y="858"/>
                  </a:lnTo>
                  <a:lnTo>
                    <a:pt x="4525" y="834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 flipH="1">
              <a:off x="8272836" y="2905656"/>
              <a:ext cx="206043" cy="221394"/>
            </a:xfrm>
            <a:custGeom>
              <a:avLst/>
              <a:gdLst/>
              <a:ahLst/>
              <a:cxnLst/>
              <a:rect l="l" t="t" r="r" b="b"/>
              <a:pathLst>
                <a:path w="3680" h="3954" extrusionOk="0">
                  <a:moveTo>
                    <a:pt x="3680" y="1"/>
                  </a:moveTo>
                  <a:lnTo>
                    <a:pt x="37" y="263"/>
                  </a:lnTo>
                  <a:lnTo>
                    <a:pt x="1" y="3953"/>
                  </a:lnTo>
                  <a:lnTo>
                    <a:pt x="3656" y="3715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 flipH="1">
              <a:off x="8290137" y="3142336"/>
              <a:ext cx="173401" cy="63384"/>
            </a:xfrm>
            <a:custGeom>
              <a:avLst/>
              <a:gdLst/>
              <a:ahLst/>
              <a:cxnLst/>
              <a:rect l="l" t="t" r="r" b="b"/>
              <a:pathLst>
                <a:path w="3097" h="1132" extrusionOk="0">
                  <a:moveTo>
                    <a:pt x="3096" y="0"/>
                  </a:moveTo>
                  <a:lnTo>
                    <a:pt x="13" y="203"/>
                  </a:lnTo>
                  <a:lnTo>
                    <a:pt x="1" y="1131"/>
                  </a:lnTo>
                  <a:lnTo>
                    <a:pt x="3085" y="953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 flipH="1">
              <a:off x="7846808" y="2932308"/>
              <a:ext cx="24076" cy="448724"/>
            </a:xfrm>
            <a:custGeom>
              <a:avLst/>
              <a:gdLst/>
              <a:ahLst/>
              <a:cxnLst/>
              <a:rect l="l" t="t" r="r" b="b"/>
              <a:pathLst>
                <a:path w="430" h="8014" extrusionOk="0">
                  <a:moveTo>
                    <a:pt x="108" y="1"/>
                  </a:moveTo>
                  <a:lnTo>
                    <a:pt x="0" y="8014"/>
                  </a:lnTo>
                  <a:lnTo>
                    <a:pt x="310" y="8014"/>
                  </a:lnTo>
                  <a:lnTo>
                    <a:pt x="429" y="1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263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 flipH="1">
              <a:off x="7832194" y="3345645"/>
              <a:ext cx="60021" cy="56048"/>
            </a:xfrm>
            <a:custGeom>
              <a:avLst/>
              <a:gdLst/>
              <a:ahLst/>
              <a:cxnLst/>
              <a:rect l="l" t="t" r="r" b="b"/>
              <a:pathLst>
                <a:path w="1072" h="1001" extrusionOk="0">
                  <a:moveTo>
                    <a:pt x="1072" y="1"/>
                  </a:moveTo>
                  <a:lnTo>
                    <a:pt x="536" y="560"/>
                  </a:lnTo>
                  <a:lnTo>
                    <a:pt x="0" y="60"/>
                  </a:lnTo>
                  <a:lnTo>
                    <a:pt x="0" y="513"/>
                  </a:lnTo>
                  <a:lnTo>
                    <a:pt x="524" y="1001"/>
                  </a:lnTo>
                  <a:lnTo>
                    <a:pt x="1072" y="453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 flipH="1">
              <a:off x="7785555" y="2864837"/>
              <a:ext cx="140647" cy="137070"/>
            </a:xfrm>
            <a:custGeom>
              <a:avLst/>
              <a:gdLst/>
              <a:ahLst/>
              <a:cxnLst/>
              <a:rect l="l" t="t" r="r" b="b"/>
              <a:pathLst>
                <a:path w="2512" h="2448" extrusionOk="0">
                  <a:moveTo>
                    <a:pt x="1352" y="0"/>
                  </a:moveTo>
                  <a:cubicBezTo>
                    <a:pt x="1323" y="0"/>
                    <a:pt x="1293" y="1"/>
                    <a:pt x="1262" y="3"/>
                  </a:cubicBezTo>
                  <a:cubicBezTo>
                    <a:pt x="584" y="63"/>
                    <a:pt x="12" y="646"/>
                    <a:pt x="0" y="1313"/>
                  </a:cubicBezTo>
                  <a:cubicBezTo>
                    <a:pt x="0" y="1951"/>
                    <a:pt x="502" y="2447"/>
                    <a:pt x="1150" y="2447"/>
                  </a:cubicBezTo>
                  <a:cubicBezTo>
                    <a:pt x="1179" y="2447"/>
                    <a:pt x="1209" y="2446"/>
                    <a:pt x="1238" y="2444"/>
                  </a:cubicBezTo>
                  <a:cubicBezTo>
                    <a:pt x="1917" y="2385"/>
                    <a:pt x="2489" y="1801"/>
                    <a:pt x="2501" y="1134"/>
                  </a:cubicBezTo>
                  <a:cubicBezTo>
                    <a:pt x="2512" y="496"/>
                    <a:pt x="2011" y="0"/>
                    <a:pt x="1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 flipH="1">
              <a:off x="7820828" y="2978334"/>
              <a:ext cx="68700" cy="75366"/>
            </a:xfrm>
            <a:custGeom>
              <a:avLst/>
              <a:gdLst/>
              <a:ahLst/>
              <a:cxnLst/>
              <a:rect l="l" t="t" r="r" b="b"/>
              <a:pathLst>
                <a:path w="1227" h="1346" extrusionOk="0">
                  <a:moveTo>
                    <a:pt x="1226" y="0"/>
                  </a:moveTo>
                  <a:lnTo>
                    <a:pt x="12" y="96"/>
                  </a:lnTo>
                  <a:lnTo>
                    <a:pt x="0" y="1346"/>
                  </a:lnTo>
                  <a:lnTo>
                    <a:pt x="1203" y="1262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DB8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 flipH="1">
              <a:off x="7802184" y="3095582"/>
              <a:ext cx="114052" cy="111537"/>
            </a:xfrm>
            <a:custGeom>
              <a:avLst/>
              <a:gdLst/>
              <a:ahLst/>
              <a:cxnLst/>
              <a:rect l="l" t="t" r="r" b="b"/>
              <a:pathLst>
                <a:path w="2037" h="1992" extrusionOk="0">
                  <a:moveTo>
                    <a:pt x="1071" y="1"/>
                  </a:moveTo>
                  <a:cubicBezTo>
                    <a:pt x="1056" y="1"/>
                    <a:pt x="1040" y="1"/>
                    <a:pt x="1025" y="2"/>
                  </a:cubicBezTo>
                  <a:cubicBezTo>
                    <a:pt x="465" y="50"/>
                    <a:pt x="13" y="514"/>
                    <a:pt x="1" y="1062"/>
                  </a:cubicBezTo>
                  <a:cubicBezTo>
                    <a:pt x="1" y="1583"/>
                    <a:pt x="429" y="1991"/>
                    <a:pt x="956" y="1991"/>
                  </a:cubicBezTo>
                  <a:cubicBezTo>
                    <a:pt x="971" y="1991"/>
                    <a:pt x="986" y="1991"/>
                    <a:pt x="1001" y="1990"/>
                  </a:cubicBezTo>
                  <a:cubicBezTo>
                    <a:pt x="1561" y="1943"/>
                    <a:pt x="2013" y="1478"/>
                    <a:pt x="2025" y="931"/>
                  </a:cubicBezTo>
                  <a:cubicBezTo>
                    <a:pt x="2036" y="409"/>
                    <a:pt x="1620" y="1"/>
                    <a:pt x="10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 flipH="1">
              <a:off x="7830179" y="3188306"/>
              <a:ext cx="56046" cy="60752"/>
            </a:xfrm>
            <a:custGeom>
              <a:avLst/>
              <a:gdLst/>
              <a:ahLst/>
              <a:cxnLst/>
              <a:rect l="l" t="t" r="r" b="b"/>
              <a:pathLst>
                <a:path w="1001" h="1085" extrusionOk="0">
                  <a:moveTo>
                    <a:pt x="1001" y="1"/>
                  </a:moveTo>
                  <a:lnTo>
                    <a:pt x="13" y="60"/>
                  </a:lnTo>
                  <a:lnTo>
                    <a:pt x="1" y="1084"/>
                  </a:lnTo>
                  <a:lnTo>
                    <a:pt x="989" y="102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DB84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3404300" y="4871927"/>
            <a:ext cx="421154" cy="206798"/>
            <a:chOff x="3404300" y="4871927"/>
            <a:chExt cx="421154" cy="206798"/>
          </a:xfrm>
        </p:grpSpPr>
        <p:sp>
          <p:nvSpPr>
            <p:cNvPr id="556" name="Google Shape;556;p40"/>
            <p:cNvSpPr/>
            <p:nvPr/>
          </p:nvSpPr>
          <p:spPr>
            <a:xfrm>
              <a:off x="3524729" y="4871927"/>
              <a:ext cx="300725" cy="176182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3404300" y="4944727"/>
              <a:ext cx="228763" cy="133998"/>
            </a:xfrm>
            <a:custGeom>
              <a:avLst/>
              <a:gdLst/>
              <a:ahLst/>
              <a:cxnLst/>
              <a:rect l="l" t="t" r="r" b="b"/>
              <a:pathLst>
                <a:path w="16562" h="9703" extrusionOk="0">
                  <a:moveTo>
                    <a:pt x="8394" y="0"/>
                  </a:moveTo>
                  <a:cubicBezTo>
                    <a:pt x="8012" y="0"/>
                    <a:pt x="7612" y="106"/>
                    <a:pt x="7192" y="354"/>
                  </a:cubicBezTo>
                  <a:cubicBezTo>
                    <a:pt x="5763" y="1223"/>
                    <a:pt x="4680" y="2735"/>
                    <a:pt x="3608" y="4009"/>
                  </a:cubicBezTo>
                  <a:cubicBezTo>
                    <a:pt x="2394" y="5402"/>
                    <a:pt x="1203" y="6819"/>
                    <a:pt x="0" y="8212"/>
                  </a:cubicBezTo>
                  <a:cubicBezTo>
                    <a:pt x="2275" y="9522"/>
                    <a:pt x="5537" y="9689"/>
                    <a:pt x="8097" y="9700"/>
                  </a:cubicBezTo>
                  <a:cubicBezTo>
                    <a:pt x="8212" y="9702"/>
                    <a:pt x="8328" y="9703"/>
                    <a:pt x="8444" y="9703"/>
                  </a:cubicBezTo>
                  <a:cubicBezTo>
                    <a:pt x="11186" y="9703"/>
                    <a:pt x="13935" y="9297"/>
                    <a:pt x="16562" y="8474"/>
                  </a:cubicBezTo>
                  <a:cubicBezTo>
                    <a:pt x="15788" y="7474"/>
                    <a:pt x="15038" y="6450"/>
                    <a:pt x="14276" y="5402"/>
                  </a:cubicBezTo>
                  <a:cubicBezTo>
                    <a:pt x="13312" y="4081"/>
                    <a:pt x="12347" y="2735"/>
                    <a:pt x="11180" y="1592"/>
                  </a:cubicBezTo>
                  <a:cubicBezTo>
                    <a:pt x="10352" y="790"/>
                    <a:pt x="9440" y="0"/>
                    <a:pt x="8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40"/>
          <p:cNvGrpSpPr/>
          <p:nvPr/>
        </p:nvGrpSpPr>
        <p:grpSpPr>
          <a:xfrm>
            <a:off x="167825" y="1025925"/>
            <a:ext cx="2039064" cy="3881015"/>
            <a:chOff x="193550" y="1025925"/>
            <a:chExt cx="2039064" cy="3881015"/>
          </a:xfrm>
        </p:grpSpPr>
        <p:sp>
          <p:nvSpPr>
            <p:cNvPr id="559" name="Google Shape;559;p40"/>
            <p:cNvSpPr/>
            <p:nvPr/>
          </p:nvSpPr>
          <p:spPr>
            <a:xfrm>
              <a:off x="457922" y="1547098"/>
              <a:ext cx="676326" cy="864473"/>
            </a:xfrm>
            <a:custGeom>
              <a:avLst/>
              <a:gdLst/>
              <a:ahLst/>
              <a:cxnLst/>
              <a:rect l="l" t="t" r="r" b="b"/>
              <a:pathLst>
                <a:path w="7859" h="10045" extrusionOk="0">
                  <a:moveTo>
                    <a:pt x="4775" y="0"/>
                  </a:moveTo>
                  <a:lnTo>
                    <a:pt x="3382" y="227"/>
                  </a:lnTo>
                  <a:cubicBezTo>
                    <a:pt x="3382" y="227"/>
                    <a:pt x="3417" y="596"/>
                    <a:pt x="3417" y="1119"/>
                  </a:cubicBezTo>
                  <a:cubicBezTo>
                    <a:pt x="3417" y="1453"/>
                    <a:pt x="3405" y="1858"/>
                    <a:pt x="3346" y="2274"/>
                  </a:cubicBezTo>
                  <a:cubicBezTo>
                    <a:pt x="3298" y="2608"/>
                    <a:pt x="3239" y="2965"/>
                    <a:pt x="3120" y="3274"/>
                  </a:cubicBezTo>
                  <a:cubicBezTo>
                    <a:pt x="3096" y="3358"/>
                    <a:pt x="3048" y="3465"/>
                    <a:pt x="3001" y="3584"/>
                  </a:cubicBezTo>
                  <a:cubicBezTo>
                    <a:pt x="2310" y="5227"/>
                    <a:pt x="0" y="9311"/>
                    <a:pt x="3048" y="9930"/>
                  </a:cubicBezTo>
                  <a:cubicBezTo>
                    <a:pt x="3444" y="10009"/>
                    <a:pt x="3809" y="10044"/>
                    <a:pt x="4145" y="10044"/>
                  </a:cubicBezTo>
                  <a:cubicBezTo>
                    <a:pt x="6587" y="10044"/>
                    <a:pt x="7489" y="8204"/>
                    <a:pt x="7489" y="8204"/>
                  </a:cubicBezTo>
                  <a:lnTo>
                    <a:pt x="7573" y="7525"/>
                  </a:lnTo>
                  <a:lnTo>
                    <a:pt x="7858" y="5418"/>
                  </a:lnTo>
                  <a:cubicBezTo>
                    <a:pt x="7858" y="5418"/>
                    <a:pt x="6060" y="3977"/>
                    <a:pt x="5417" y="2405"/>
                  </a:cubicBezTo>
                  <a:cubicBezTo>
                    <a:pt x="5370" y="2298"/>
                    <a:pt x="5322" y="2203"/>
                    <a:pt x="5298" y="2096"/>
                  </a:cubicBezTo>
                  <a:cubicBezTo>
                    <a:pt x="5239" y="1917"/>
                    <a:pt x="5191" y="1750"/>
                    <a:pt x="5144" y="1608"/>
                  </a:cubicBezTo>
                  <a:cubicBezTo>
                    <a:pt x="5072" y="1369"/>
                    <a:pt x="5013" y="1155"/>
                    <a:pt x="4965" y="977"/>
                  </a:cubicBezTo>
                  <a:cubicBezTo>
                    <a:pt x="4870" y="584"/>
                    <a:pt x="4810" y="322"/>
                    <a:pt x="4786" y="179"/>
                  </a:cubicBezTo>
                  <a:cubicBezTo>
                    <a:pt x="4775" y="60"/>
                    <a:pt x="4775" y="0"/>
                    <a:pt x="4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716098" y="1742796"/>
              <a:ext cx="418153" cy="451987"/>
            </a:xfrm>
            <a:custGeom>
              <a:avLst/>
              <a:gdLst/>
              <a:ahLst/>
              <a:cxnLst/>
              <a:rect l="l" t="t" r="r" b="b"/>
              <a:pathLst>
                <a:path w="4859" h="5252" extrusionOk="0">
                  <a:moveTo>
                    <a:pt x="346" y="0"/>
                  </a:moveTo>
                  <a:lnTo>
                    <a:pt x="1" y="1322"/>
                  </a:lnTo>
                  <a:cubicBezTo>
                    <a:pt x="155" y="1524"/>
                    <a:pt x="358" y="1727"/>
                    <a:pt x="608" y="1858"/>
                  </a:cubicBezTo>
                  <a:cubicBezTo>
                    <a:pt x="958" y="2054"/>
                    <a:pt x="1254" y="2102"/>
                    <a:pt x="1459" y="2102"/>
                  </a:cubicBezTo>
                  <a:cubicBezTo>
                    <a:pt x="1651" y="2102"/>
                    <a:pt x="1763" y="2060"/>
                    <a:pt x="1763" y="2060"/>
                  </a:cubicBezTo>
                  <a:cubicBezTo>
                    <a:pt x="1763" y="2060"/>
                    <a:pt x="2298" y="4108"/>
                    <a:pt x="4322" y="4394"/>
                  </a:cubicBezTo>
                  <a:cubicBezTo>
                    <a:pt x="4418" y="4418"/>
                    <a:pt x="4489" y="5239"/>
                    <a:pt x="4573" y="5251"/>
                  </a:cubicBezTo>
                  <a:lnTo>
                    <a:pt x="4858" y="3144"/>
                  </a:lnTo>
                  <a:cubicBezTo>
                    <a:pt x="4858" y="3144"/>
                    <a:pt x="3060" y="1679"/>
                    <a:pt x="2406" y="155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1345188" y="1521452"/>
              <a:ext cx="414109" cy="898639"/>
            </a:xfrm>
            <a:custGeom>
              <a:avLst/>
              <a:gdLst/>
              <a:ahLst/>
              <a:cxnLst/>
              <a:rect l="l" t="t" r="r" b="b"/>
              <a:pathLst>
                <a:path w="4812" h="10442" extrusionOk="0">
                  <a:moveTo>
                    <a:pt x="2620" y="1"/>
                  </a:moveTo>
                  <a:lnTo>
                    <a:pt x="1977" y="24"/>
                  </a:lnTo>
                  <a:lnTo>
                    <a:pt x="1680" y="894"/>
                  </a:lnTo>
                  <a:lnTo>
                    <a:pt x="1608" y="1120"/>
                  </a:lnTo>
                  <a:lnTo>
                    <a:pt x="358" y="4656"/>
                  </a:lnTo>
                  <a:lnTo>
                    <a:pt x="156" y="7168"/>
                  </a:lnTo>
                  <a:lnTo>
                    <a:pt x="1" y="8930"/>
                  </a:lnTo>
                  <a:cubicBezTo>
                    <a:pt x="1" y="8930"/>
                    <a:pt x="1607" y="10441"/>
                    <a:pt x="2885" y="10441"/>
                  </a:cubicBezTo>
                  <a:cubicBezTo>
                    <a:pt x="3108" y="10441"/>
                    <a:pt x="3321" y="10395"/>
                    <a:pt x="3513" y="10288"/>
                  </a:cubicBezTo>
                  <a:cubicBezTo>
                    <a:pt x="4811" y="9549"/>
                    <a:pt x="4085" y="7335"/>
                    <a:pt x="3335" y="5108"/>
                  </a:cubicBezTo>
                  <a:cubicBezTo>
                    <a:pt x="2811" y="3620"/>
                    <a:pt x="2680" y="1846"/>
                    <a:pt x="2632" y="834"/>
                  </a:cubicBezTo>
                  <a:cubicBezTo>
                    <a:pt x="2620" y="346"/>
                    <a:pt x="2620" y="24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1358527" y="1617752"/>
              <a:ext cx="259291" cy="520663"/>
            </a:xfrm>
            <a:custGeom>
              <a:avLst/>
              <a:gdLst/>
              <a:ahLst/>
              <a:cxnLst/>
              <a:rect l="l" t="t" r="r" b="b"/>
              <a:pathLst>
                <a:path w="3013" h="6050" extrusionOk="0">
                  <a:moveTo>
                    <a:pt x="1453" y="1"/>
                  </a:moveTo>
                  <a:lnTo>
                    <a:pt x="203" y="3537"/>
                  </a:lnTo>
                  <a:lnTo>
                    <a:pt x="1" y="6049"/>
                  </a:lnTo>
                  <a:cubicBezTo>
                    <a:pt x="608" y="5752"/>
                    <a:pt x="3013" y="4323"/>
                    <a:pt x="2037" y="1025"/>
                  </a:cubicBezTo>
                  <a:cubicBezTo>
                    <a:pt x="1882" y="572"/>
                    <a:pt x="1691" y="239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1038819" y="1998907"/>
              <a:ext cx="340271" cy="355686"/>
            </a:xfrm>
            <a:custGeom>
              <a:avLst/>
              <a:gdLst/>
              <a:ahLst/>
              <a:cxnLst/>
              <a:rect l="l" t="t" r="r" b="b"/>
              <a:pathLst>
                <a:path w="3954" h="4133" extrusionOk="0">
                  <a:moveTo>
                    <a:pt x="1" y="1"/>
                  </a:moveTo>
                  <a:lnTo>
                    <a:pt x="1" y="4132"/>
                  </a:lnTo>
                  <a:lnTo>
                    <a:pt x="3954" y="4132"/>
                  </a:lnTo>
                  <a:lnTo>
                    <a:pt x="3954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038819" y="1998907"/>
              <a:ext cx="340271" cy="137438"/>
            </a:xfrm>
            <a:custGeom>
              <a:avLst/>
              <a:gdLst/>
              <a:ahLst/>
              <a:cxnLst/>
              <a:rect l="l" t="t" r="r" b="b"/>
              <a:pathLst>
                <a:path w="3954" h="1597" extrusionOk="0">
                  <a:moveTo>
                    <a:pt x="1" y="1"/>
                  </a:moveTo>
                  <a:lnTo>
                    <a:pt x="1" y="1120"/>
                  </a:lnTo>
                  <a:cubicBezTo>
                    <a:pt x="483" y="1343"/>
                    <a:pt x="1244" y="1597"/>
                    <a:pt x="2122" y="1597"/>
                  </a:cubicBezTo>
                  <a:cubicBezTo>
                    <a:pt x="2697" y="1597"/>
                    <a:pt x="3323" y="1488"/>
                    <a:pt x="3954" y="1192"/>
                  </a:cubicBezTo>
                  <a:lnTo>
                    <a:pt x="3954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01124" y="1502003"/>
              <a:ext cx="747065" cy="576946"/>
            </a:xfrm>
            <a:custGeom>
              <a:avLst/>
              <a:gdLst/>
              <a:ahLst/>
              <a:cxnLst/>
              <a:rect l="l" t="t" r="r" b="b"/>
              <a:pathLst>
                <a:path w="8681" h="6704" extrusionOk="0">
                  <a:moveTo>
                    <a:pt x="8526" y="0"/>
                  </a:moveTo>
                  <a:lnTo>
                    <a:pt x="1203" y="631"/>
                  </a:lnTo>
                  <a:lnTo>
                    <a:pt x="596" y="691"/>
                  </a:lnTo>
                  <a:cubicBezTo>
                    <a:pt x="596" y="691"/>
                    <a:pt x="1" y="6704"/>
                    <a:pt x="4775" y="6704"/>
                  </a:cubicBezTo>
                  <a:cubicBezTo>
                    <a:pt x="7025" y="6704"/>
                    <a:pt x="7990" y="5489"/>
                    <a:pt x="8395" y="4084"/>
                  </a:cubicBezTo>
                  <a:cubicBezTo>
                    <a:pt x="8466" y="3822"/>
                    <a:pt x="8514" y="3572"/>
                    <a:pt x="8561" y="3322"/>
                  </a:cubicBezTo>
                  <a:cubicBezTo>
                    <a:pt x="8680" y="2501"/>
                    <a:pt x="8645" y="1667"/>
                    <a:pt x="8597" y="1012"/>
                  </a:cubicBezTo>
                  <a:cubicBezTo>
                    <a:pt x="8573" y="584"/>
                    <a:pt x="8538" y="215"/>
                    <a:pt x="8526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03190" y="1562416"/>
              <a:ext cx="171168" cy="146302"/>
            </a:xfrm>
            <a:custGeom>
              <a:avLst/>
              <a:gdLst/>
              <a:ahLst/>
              <a:cxnLst/>
              <a:rect l="l" t="t" r="r" b="b"/>
              <a:pathLst>
                <a:path w="1989" h="1700" extrusionOk="0">
                  <a:moveTo>
                    <a:pt x="1989" y="1"/>
                  </a:moveTo>
                  <a:lnTo>
                    <a:pt x="810" y="25"/>
                  </a:lnTo>
                  <a:lnTo>
                    <a:pt x="405" y="25"/>
                  </a:lnTo>
                  <a:cubicBezTo>
                    <a:pt x="405" y="25"/>
                    <a:pt x="179" y="465"/>
                    <a:pt x="96" y="894"/>
                  </a:cubicBezTo>
                  <a:cubicBezTo>
                    <a:pt x="1" y="1306"/>
                    <a:pt x="28" y="1699"/>
                    <a:pt x="443" y="1699"/>
                  </a:cubicBezTo>
                  <a:cubicBezTo>
                    <a:pt x="495" y="1699"/>
                    <a:pt x="554" y="1693"/>
                    <a:pt x="620" y="1680"/>
                  </a:cubicBezTo>
                  <a:cubicBezTo>
                    <a:pt x="810" y="1632"/>
                    <a:pt x="989" y="1561"/>
                    <a:pt x="1132" y="1453"/>
                  </a:cubicBezTo>
                  <a:cubicBezTo>
                    <a:pt x="1405" y="1275"/>
                    <a:pt x="1584" y="1025"/>
                    <a:pt x="1715" y="775"/>
                  </a:cubicBezTo>
                  <a:cubicBezTo>
                    <a:pt x="1929" y="370"/>
                    <a:pt x="1989" y="1"/>
                    <a:pt x="1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756809" y="1663105"/>
              <a:ext cx="199481" cy="196045"/>
            </a:xfrm>
            <a:custGeom>
              <a:avLst/>
              <a:gdLst/>
              <a:ahLst/>
              <a:cxnLst/>
              <a:rect l="l" t="t" r="r" b="b"/>
              <a:pathLst>
                <a:path w="2318" h="2278" extrusionOk="0">
                  <a:moveTo>
                    <a:pt x="1180" y="0"/>
                  </a:moveTo>
                  <a:cubicBezTo>
                    <a:pt x="953" y="0"/>
                    <a:pt x="719" y="99"/>
                    <a:pt x="520" y="391"/>
                  </a:cubicBezTo>
                  <a:cubicBezTo>
                    <a:pt x="0" y="1136"/>
                    <a:pt x="708" y="2277"/>
                    <a:pt x="1673" y="2277"/>
                  </a:cubicBezTo>
                  <a:cubicBezTo>
                    <a:pt x="1879" y="2277"/>
                    <a:pt x="2097" y="2225"/>
                    <a:pt x="2318" y="2105"/>
                  </a:cubicBezTo>
                  <a:lnTo>
                    <a:pt x="2127" y="438"/>
                  </a:lnTo>
                  <a:cubicBezTo>
                    <a:pt x="2103" y="438"/>
                    <a:pt x="1658" y="0"/>
                    <a:pt x="1180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28435" y="1697957"/>
              <a:ext cx="88209" cy="126336"/>
            </a:xfrm>
            <a:custGeom>
              <a:avLst/>
              <a:gdLst/>
              <a:ahLst/>
              <a:cxnLst/>
              <a:rect l="l" t="t" r="r" b="b"/>
              <a:pathLst>
                <a:path w="1025" h="1468" extrusionOk="0">
                  <a:moveTo>
                    <a:pt x="585" y="0"/>
                  </a:moveTo>
                  <a:cubicBezTo>
                    <a:pt x="577" y="0"/>
                    <a:pt x="569" y="1"/>
                    <a:pt x="561" y="4"/>
                  </a:cubicBezTo>
                  <a:cubicBezTo>
                    <a:pt x="441" y="51"/>
                    <a:pt x="1" y="313"/>
                    <a:pt x="84" y="837"/>
                  </a:cubicBezTo>
                  <a:cubicBezTo>
                    <a:pt x="191" y="1408"/>
                    <a:pt x="918" y="1468"/>
                    <a:pt x="953" y="1468"/>
                  </a:cubicBezTo>
                  <a:cubicBezTo>
                    <a:pt x="1001" y="1468"/>
                    <a:pt x="1025" y="1432"/>
                    <a:pt x="1025" y="1373"/>
                  </a:cubicBezTo>
                  <a:cubicBezTo>
                    <a:pt x="1025" y="1349"/>
                    <a:pt x="1001" y="1301"/>
                    <a:pt x="953" y="1301"/>
                  </a:cubicBezTo>
                  <a:cubicBezTo>
                    <a:pt x="953" y="1301"/>
                    <a:pt x="311" y="1254"/>
                    <a:pt x="239" y="813"/>
                  </a:cubicBezTo>
                  <a:cubicBezTo>
                    <a:pt x="144" y="337"/>
                    <a:pt x="596" y="134"/>
                    <a:pt x="608" y="134"/>
                  </a:cubicBezTo>
                  <a:cubicBezTo>
                    <a:pt x="644" y="123"/>
                    <a:pt x="668" y="99"/>
                    <a:pt x="656" y="51"/>
                  </a:cubicBezTo>
                  <a:cubicBezTo>
                    <a:pt x="646" y="22"/>
                    <a:pt x="620" y="0"/>
                    <a:pt x="585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746821" y="1548131"/>
              <a:ext cx="225557" cy="96387"/>
            </a:xfrm>
            <a:custGeom>
              <a:avLst/>
              <a:gdLst/>
              <a:ahLst/>
              <a:cxnLst/>
              <a:rect l="l" t="t" r="r" b="b"/>
              <a:pathLst>
                <a:path w="2621" h="1120" extrusionOk="0">
                  <a:moveTo>
                    <a:pt x="1406" y="0"/>
                  </a:moveTo>
                  <a:lnTo>
                    <a:pt x="1" y="226"/>
                  </a:lnTo>
                  <a:cubicBezTo>
                    <a:pt x="1" y="226"/>
                    <a:pt x="48" y="596"/>
                    <a:pt x="48" y="1119"/>
                  </a:cubicBezTo>
                  <a:lnTo>
                    <a:pt x="715" y="1072"/>
                  </a:lnTo>
                  <a:lnTo>
                    <a:pt x="1596" y="1000"/>
                  </a:lnTo>
                  <a:lnTo>
                    <a:pt x="2358" y="941"/>
                  </a:lnTo>
                  <a:cubicBezTo>
                    <a:pt x="2561" y="536"/>
                    <a:pt x="2620" y="167"/>
                    <a:pt x="2620" y="167"/>
                  </a:cubicBezTo>
                  <a:lnTo>
                    <a:pt x="2620" y="167"/>
                  </a:lnTo>
                  <a:lnTo>
                    <a:pt x="1429" y="179"/>
                  </a:lnTo>
                  <a:cubicBezTo>
                    <a:pt x="1418" y="60"/>
                    <a:pt x="1418" y="0"/>
                    <a:pt x="1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1488647" y="1521452"/>
              <a:ext cx="83132" cy="76938"/>
            </a:xfrm>
            <a:custGeom>
              <a:avLst/>
              <a:gdLst/>
              <a:ahLst/>
              <a:cxnLst/>
              <a:rect l="l" t="t" r="r" b="b"/>
              <a:pathLst>
                <a:path w="966" h="894" extrusionOk="0">
                  <a:moveTo>
                    <a:pt x="941" y="1"/>
                  </a:moveTo>
                  <a:lnTo>
                    <a:pt x="298" y="24"/>
                  </a:lnTo>
                  <a:lnTo>
                    <a:pt x="1" y="894"/>
                  </a:lnTo>
                  <a:lnTo>
                    <a:pt x="1" y="894"/>
                  </a:lnTo>
                  <a:lnTo>
                    <a:pt x="965" y="846"/>
                  </a:lnTo>
                  <a:cubicBezTo>
                    <a:pt x="953" y="358"/>
                    <a:pt x="953" y="48"/>
                    <a:pt x="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701727" y="1046063"/>
              <a:ext cx="931486" cy="484690"/>
            </a:xfrm>
            <a:custGeom>
              <a:avLst/>
              <a:gdLst/>
              <a:ahLst/>
              <a:cxnLst/>
              <a:rect l="l" t="t" r="r" b="b"/>
              <a:pathLst>
                <a:path w="10824" h="5632" extrusionOk="0">
                  <a:moveTo>
                    <a:pt x="6287" y="0"/>
                  </a:moveTo>
                  <a:cubicBezTo>
                    <a:pt x="5942" y="0"/>
                    <a:pt x="5632" y="12"/>
                    <a:pt x="5323" y="48"/>
                  </a:cubicBezTo>
                  <a:cubicBezTo>
                    <a:pt x="4620" y="119"/>
                    <a:pt x="3989" y="250"/>
                    <a:pt x="3442" y="464"/>
                  </a:cubicBezTo>
                  <a:cubicBezTo>
                    <a:pt x="989" y="1357"/>
                    <a:pt x="1" y="3465"/>
                    <a:pt x="298" y="5632"/>
                  </a:cubicBezTo>
                  <a:lnTo>
                    <a:pt x="5692" y="5275"/>
                  </a:lnTo>
                  <a:lnTo>
                    <a:pt x="7240" y="5167"/>
                  </a:lnTo>
                  <a:lnTo>
                    <a:pt x="10693" y="4941"/>
                  </a:lnTo>
                  <a:cubicBezTo>
                    <a:pt x="10693" y="4941"/>
                    <a:pt x="10824" y="12"/>
                    <a:pt x="6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1028578" y="1025925"/>
              <a:ext cx="418153" cy="489509"/>
            </a:xfrm>
            <a:custGeom>
              <a:avLst/>
              <a:gdLst/>
              <a:ahLst/>
              <a:cxnLst/>
              <a:rect l="l" t="t" r="r" b="b"/>
              <a:pathLst>
                <a:path w="4859" h="5688" extrusionOk="0">
                  <a:moveTo>
                    <a:pt x="2127" y="1"/>
                  </a:moveTo>
                  <a:cubicBezTo>
                    <a:pt x="2037" y="1"/>
                    <a:pt x="1938" y="6"/>
                    <a:pt x="1823" y="8"/>
                  </a:cubicBezTo>
                  <a:cubicBezTo>
                    <a:pt x="1132" y="32"/>
                    <a:pt x="394" y="163"/>
                    <a:pt x="203" y="246"/>
                  </a:cubicBezTo>
                  <a:cubicBezTo>
                    <a:pt x="1" y="341"/>
                    <a:pt x="120" y="520"/>
                    <a:pt x="453" y="925"/>
                  </a:cubicBezTo>
                  <a:cubicBezTo>
                    <a:pt x="1132" y="1770"/>
                    <a:pt x="1704" y="2961"/>
                    <a:pt x="1906" y="3580"/>
                  </a:cubicBezTo>
                  <a:cubicBezTo>
                    <a:pt x="2370" y="5032"/>
                    <a:pt x="2370" y="5687"/>
                    <a:pt x="2370" y="5687"/>
                  </a:cubicBezTo>
                  <a:lnTo>
                    <a:pt x="4859" y="5509"/>
                  </a:lnTo>
                  <a:cubicBezTo>
                    <a:pt x="4859" y="5509"/>
                    <a:pt x="4728" y="2746"/>
                    <a:pt x="3573" y="1187"/>
                  </a:cubicBezTo>
                  <a:cubicBezTo>
                    <a:pt x="2785" y="113"/>
                    <a:pt x="2559" y="1"/>
                    <a:pt x="2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689420" y="1460953"/>
              <a:ext cx="1029850" cy="137524"/>
            </a:xfrm>
            <a:custGeom>
              <a:avLst/>
              <a:gdLst/>
              <a:ahLst/>
              <a:cxnLst/>
              <a:rect l="l" t="t" r="r" b="b"/>
              <a:pathLst>
                <a:path w="11967" h="1598" extrusionOk="0">
                  <a:moveTo>
                    <a:pt x="11442" y="1"/>
                  </a:moveTo>
                  <a:cubicBezTo>
                    <a:pt x="11435" y="1"/>
                    <a:pt x="11427" y="1"/>
                    <a:pt x="11419" y="1"/>
                  </a:cubicBezTo>
                  <a:lnTo>
                    <a:pt x="489" y="573"/>
                  </a:lnTo>
                  <a:cubicBezTo>
                    <a:pt x="215" y="585"/>
                    <a:pt x="1" y="811"/>
                    <a:pt x="1" y="1073"/>
                  </a:cubicBezTo>
                  <a:lnTo>
                    <a:pt x="1" y="1108"/>
                  </a:lnTo>
                  <a:cubicBezTo>
                    <a:pt x="13" y="1120"/>
                    <a:pt x="13" y="1144"/>
                    <a:pt x="13" y="1168"/>
                  </a:cubicBezTo>
                  <a:cubicBezTo>
                    <a:pt x="59" y="1411"/>
                    <a:pt x="273" y="1597"/>
                    <a:pt x="525" y="1597"/>
                  </a:cubicBezTo>
                  <a:cubicBezTo>
                    <a:pt x="533" y="1597"/>
                    <a:pt x="541" y="1597"/>
                    <a:pt x="549" y="1597"/>
                  </a:cubicBezTo>
                  <a:lnTo>
                    <a:pt x="11479" y="1025"/>
                  </a:lnTo>
                  <a:cubicBezTo>
                    <a:pt x="11752" y="1013"/>
                    <a:pt x="11967" y="787"/>
                    <a:pt x="11967" y="525"/>
                  </a:cubicBezTo>
                  <a:lnTo>
                    <a:pt x="11967" y="489"/>
                  </a:lnTo>
                  <a:cubicBezTo>
                    <a:pt x="11955" y="477"/>
                    <a:pt x="11955" y="466"/>
                    <a:pt x="11955" y="454"/>
                  </a:cubicBezTo>
                  <a:cubicBezTo>
                    <a:pt x="11909" y="188"/>
                    <a:pt x="11694" y="1"/>
                    <a:pt x="114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1596221" y="2306310"/>
              <a:ext cx="457137" cy="1237457"/>
            </a:xfrm>
            <a:custGeom>
              <a:avLst/>
              <a:gdLst/>
              <a:ahLst/>
              <a:cxnLst/>
              <a:rect l="l" t="t" r="r" b="b"/>
              <a:pathLst>
                <a:path w="5312" h="14379" extrusionOk="0">
                  <a:moveTo>
                    <a:pt x="1" y="1"/>
                  </a:moveTo>
                  <a:lnTo>
                    <a:pt x="846" y="5597"/>
                  </a:lnTo>
                  <a:lnTo>
                    <a:pt x="2180" y="14336"/>
                  </a:lnTo>
                  <a:cubicBezTo>
                    <a:pt x="2180" y="14336"/>
                    <a:pt x="2304" y="14378"/>
                    <a:pt x="2514" y="14378"/>
                  </a:cubicBezTo>
                  <a:cubicBezTo>
                    <a:pt x="2776" y="14378"/>
                    <a:pt x="3171" y="14312"/>
                    <a:pt x="3620" y="14014"/>
                  </a:cubicBezTo>
                  <a:cubicBezTo>
                    <a:pt x="3918" y="13824"/>
                    <a:pt x="4216" y="13526"/>
                    <a:pt x="4525" y="13086"/>
                  </a:cubicBezTo>
                  <a:cubicBezTo>
                    <a:pt x="5311" y="11919"/>
                    <a:pt x="5311" y="9704"/>
                    <a:pt x="5240" y="8466"/>
                  </a:cubicBezTo>
                  <a:cubicBezTo>
                    <a:pt x="5216" y="7930"/>
                    <a:pt x="5168" y="7573"/>
                    <a:pt x="5168" y="7573"/>
                  </a:cubicBezTo>
                  <a:cubicBezTo>
                    <a:pt x="5168" y="7573"/>
                    <a:pt x="4347" y="6180"/>
                    <a:pt x="3561" y="4478"/>
                  </a:cubicBezTo>
                  <a:cubicBezTo>
                    <a:pt x="3347" y="4049"/>
                    <a:pt x="3144" y="3585"/>
                    <a:pt x="2966" y="3132"/>
                  </a:cubicBezTo>
                  <a:cubicBezTo>
                    <a:pt x="2073" y="87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1669027" y="2691596"/>
              <a:ext cx="378137" cy="852166"/>
            </a:xfrm>
            <a:custGeom>
              <a:avLst/>
              <a:gdLst/>
              <a:ahLst/>
              <a:cxnLst/>
              <a:rect l="l" t="t" r="r" b="b"/>
              <a:pathLst>
                <a:path w="4394" h="9902" extrusionOk="0">
                  <a:moveTo>
                    <a:pt x="2715" y="1"/>
                  </a:moveTo>
                  <a:lnTo>
                    <a:pt x="0" y="1120"/>
                  </a:lnTo>
                  <a:lnTo>
                    <a:pt x="1334" y="9859"/>
                  </a:lnTo>
                  <a:cubicBezTo>
                    <a:pt x="1334" y="9859"/>
                    <a:pt x="1458" y="9901"/>
                    <a:pt x="1668" y="9901"/>
                  </a:cubicBezTo>
                  <a:cubicBezTo>
                    <a:pt x="1930" y="9901"/>
                    <a:pt x="2325" y="9835"/>
                    <a:pt x="2774" y="9537"/>
                  </a:cubicBezTo>
                  <a:cubicBezTo>
                    <a:pt x="2524" y="7668"/>
                    <a:pt x="1762" y="4203"/>
                    <a:pt x="1762" y="4203"/>
                  </a:cubicBezTo>
                  <a:cubicBezTo>
                    <a:pt x="1762" y="4203"/>
                    <a:pt x="1573" y="3847"/>
                    <a:pt x="1799" y="3847"/>
                  </a:cubicBezTo>
                  <a:cubicBezTo>
                    <a:pt x="1909" y="3847"/>
                    <a:pt x="2116" y="3931"/>
                    <a:pt x="2489" y="4180"/>
                  </a:cubicBezTo>
                  <a:cubicBezTo>
                    <a:pt x="2762" y="4360"/>
                    <a:pt x="3029" y="4430"/>
                    <a:pt x="3279" y="4430"/>
                  </a:cubicBezTo>
                  <a:cubicBezTo>
                    <a:pt x="3736" y="4430"/>
                    <a:pt x="4132" y="4197"/>
                    <a:pt x="4394" y="3989"/>
                  </a:cubicBezTo>
                  <a:cubicBezTo>
                    <a:pt x="4358" y="3453"/>
                    <a:pt x="4322" y="3096"/>
                    <a:pt x="4322" y="3096"/>
                  </a:cubicBezTo>
                  <a:cubicBezTo>
                    <a:pt x="4322" y="3096"/>
                    <a:pt x="3501" y="1703"/>
                    <a:pt x="2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342087" y="3701928"/>
              <a:ext cx="1634404" cy="1205012"/>
            </a:xfrm>
            <a:custGeom>
              <a:avLst/>
              <a:gdLst/>
              <a:ahLst/>
              <a:cxnLst/>
              <a:rect l="l" t="t" r="r" b="b"/>
              <a:pathLst>
                <a:path w="18992" h="14002" extrusionOk="0">
                  <a:moveTo>
                    <a:pt x="17122" y="0"/>
                  </a:moveTo>
                  <a:lnTo>
                    <a:pt x="12169" y="155"/>
                  </a:lnTo>
                  <a:lnTo>
                    <a:pt x="11288" y="179"/>
                  </a:lnTo>
                  <a:lnTo>
                    <a:pt x="10466" y="214"/>
                  </a:lnTo>
                  <a:lnTo>
                    <a:pt x="3084" y="441"/>
                  </a:lnTo>
                  <a:lnTo>
                    <a:pt x="2775" y="453"/>
                  </a:lnTo>
                  <a:cubicBezTo>
                    <a:pt x="2715" y="643"/>
                    <a:pt x="2668" y="834"/>
                    <a:pt x="2608" y="1036"/>
                  </a:cubicBezTo>
                  <a:lnTo>
                    <a:pt x="2608" y="1048"/>
                  </a:lnTo>
                  <a:cubicBezTo>
                    <a:pt x="2430" y="1691"/>
                    <a:pt x="2263" y="2346"/>
                    <a:pt x="2108" y="2977"/>
                  </a:cubicBezTo>
                  <a:cubicBezTo>
                    <a:pt x="2001" y="3370"/>
                    <a:pt x="1906" y="3739"/>
                    <a:pt x="1822" y="4132"/>
                  </a:cubicBezTo>
                  <a:lnTo>
                    <a:pt x="1822" y="4143"/>
                  </a:lnTo>
                  <a:cubicBezTo>
                    <a:pt x="1822" y="4179"/>
                    <a:pt x="1810" y="4203"/>
                    <a:pt x="1810" y="4239"/>
                  </a:cubicBezTo>
                  <a:cubicBezTo>
                    <a:pt x="1489" y="5596"/>
                    <a:pt x="1215" y="6941"/>
                    <a:pt x="977" y="8156"/>
                  </a:cubicBezTo>
                  <a:cubicBezTo>
                    <a:pt x="417" y="11025"/>
                    <a:pt x="108" y="13287"/>
                    <a:pt x="1" y="14002"/>
                  </a:cubicBezTo>
                  <a:lnTo>
                    <a:pt x="9407" y="14002"/>
                  </a:lnTo>
                  <a:lnTo>
                    <a:pt x="9514" y="8525"/>
                  </a:lnTo>
                  <a:lnTo>
                    <a:pt x="9514" y="8501"/>
                  </a:lnTo>
                  <a:lnTo>
                    <a:pt x="10859" y="8477"/>
                  </a:lnTo>
                  <a:lnTo>
                    <a:pt x="10883" y="8477"/>
                  </a:lnTo>
                  <a:lnTo>
                    <a:pt x="10883" y="8537"/>
                  </a:lnTo>
                  <a:lnTo>
                    <a:pt x="10978" y="14002"/>
                  </a:lnTo>
                  <a:lnTo>
                    <a:pt x="18872" y="14002"/>
                  </a:lnTo>
                  <a:cubicBezTo>
                    <a:pt x="18991" y="9977"/>
                    <a:pt x="17824" y="3536"/>
                    <a:pt x="17324" y="1036"/>
                  </a:cubicBezTo>
                  <a:cubicBezTo>
                    <a:pt x="17265" y="774"/>
                    <a:pt x="17229" y="560"/>
                    <a:pt x="17193" y="393"/>
                  </a:cubicBezTo>
                  <a:cubicBezTo>
                    <a:pt x="17146" y="143"/>
                    <a:pt x="17122" y="0"/>
                    <a:pt x="17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915238" y="4399694"/>
              <a:ext cx="719010" cy="36920"/>
            </a:xfrm>
            <a:custGeom>
              <a:avLst/>
              <a:gdLst/>
              <a:ahLst/>
              <a:cxnLst/>
              <a:rect l="l" t="t" r="r" b="b"/>
              <a:pathLst>
                <a:path w="8355" h="429" extrusionOk="0">
                  <a:moveTo>
                    <a:pt x="8271" y="0"/>
                  </a:moveTo>
                  <a:cubicBezTo>
                    <a:pt x="7041" y="221"/>
                    <a:pt x="5541" y="289"/>
                    <a:pt x="4161" y="289"/>
                  </a:cubicBezTo>
                  <a:cubicBezTo>
                    <a:pt x="1978" y="289"/>
                    <a:pt x="97" y="119"/>
                    <a:pt x="68" y="119"/>
                  </a:cubicBezTo>
                  <a:cubicBezTo>
                    <a:pt x="62" y="117"/>
                    <a:pt x="57" y="116"/>
                    <a:pt x="53" y="116"/>
                  </a:cubicBezTo>
                  <a:cubicBezTo>
                    <a:pt x="7" y="116"/>
                    <a:pt x="1" y="217"/>
                    <a:pt x="44" y="238"/>
                  </a:cubicBezTo>
                  <a:cubicBezTo>
                    <a:pt x="127" y="250"/>
                    <a:pt x="1901" y="429"/>
                    <a:pt x="4021" y="429"/>
                  </a:cubicBezTo>
                  <a:cubicBezTo>
                    <a:pt x="5485" y="429"/>
                    <a:pt x="7081" y="345"/>
                    <a:pt x="8295" y="143"/>
                  </a:cubicBezTo>
                  <a:cubicBezTo>
                    <a:pt x="8343" y="131"/>
                    <a:pt x="8355" y="95"/>
                    <a:pt x="8355" y="60"/>
                  </a:cubicBezTo>
                  <a:cubicBezTo>
                    <a:pt x="8343" y="12"/>
                    <a:pt x="8319" y="0"/>
                    <a:pt x="8271" y="0"/>
                  </a:cubicBezTo>
                  <a:close/>
                </a:path>
              </a:pathLst>
            </a:custGeom>
            <a:solidFill>
              <a:srgbClr val="1E2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895445" y="4412947"/>
              <a:ext cx="381235" cy="493984"/>
            </a:xfrm>
            <a:custGeom>
              <a:avLst/>
              <a:gdLst/>
              <a:ahLst/>
              <a:cxnLst/>
              <a:rect l="l" t="t" r="r" b="b"/>
              <a:pathLst>
                <a:path w="4430" h="5740" extrusionOk="0">
                  <a:moveTo>
                    <a:pt x="333" y="1"/>
                  </a:moveTo>
                  <a:lnTo>
                    <a:pt x="333" y="84"/>
                  </a:lnTo>
                  <a:lnTo>
                    <a:pt x="0" y="5740"/>
                  </a:lnTo>
                  <a:lnTo>
                    <a:pt x="2977" y="5740"/>
                  </a:lnTo>
                  <a:lnTo>
                    <a:pt x="3084" y="263"/>
                  </a:lnTo>
                  <a:lnTo>
                    <a:pt x="3084" y="239"/>
                  </a:lnTo>
                  <a:lnTo>
                    <a:pt x="4429" y="215"/>
                  </a:lnTo>
                  <a:cubicBezTo>
                    <a:pt x="2286" y="191"/>
                    <a:pt x="333" y="1"/>
                    <a:pt x="3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1279611" y="4399694"/>
              <a:ext cx="352578" cy="507238"/>
            </a:xfrm>
            <a:custGeom>
              <a:avLst/>
              <a:gdLst/>
              <a:ahLst/>
              <a:cxnLst/>
              <a:rect l="l" t="t" r="r" b="b"/>
              <a:pathLst>
                <a:path w="4097" h="5894" extrusionOk="0">
                  <a:moveTo>
                    <a:pt x="4049" y="0"/>
                  </a:moveTo>
                  <a:cubicBezTo>
                    <a:pt x="3001" y="274"/>
                    <a:pt x="1465" y="369"/>
                    <a:pt x="1" y="369"/>
                  </a:cubicBezTo>
                  <a:lnTo>
                    <a:pt x="1" y="429"/>
                  </a:lnTo>
                  <a:lnTo>
                    <a:pt x="96" y="5894"/>
                  </a:lnTo>
                  <a:lnTo>
                    <a:pt x="4097" y="5894"/>
                  </a:lnTo>
                  <a:lnTo>
                    <a:pt x="4049" y="143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193550" y="3997970"/>
              <a:ext cx="307483" cy="422296"/>
            </a:xfrm>
            <a:custGeom>
              <a:avLst/>
              <a:gdLst/>
              <a:ahLst/>
              <a:cxnLst/>
              <a:rect l="l" t="t" r="r" b="b"/>
              <a:pathLst>
                <a:path w="3573" h="4907" extrusionOk="0">
                  <a:moveTo>
                    <a:pt x="631" y="1"/>
                  </a:moveTo>
                  <a:cubicBezTo>
                    <a:pt x="631" y="61"/>
                    <a:pt x="0" y="2287"/>
                    <a:pt x="143" y="3394"/>
                  </a:cubicBezTo>
                  <a:cubicBezTo>
                    <a:pt x="238" y="4215"/>
                    <a:pt x="584" y="4327"/>
                    <a:pt x="766" y="4327"/>
                  </a:cubicBezTo>
                  <a:cubicBezTo>
                    <a:pt x="836" y="4327"/>
                    <a:pt x="881" y="4311"/>
                    <a:pt x="881" y="4311"/>
                  </a:cubicBezTo>
                  <a:cubicBezTo>
                    <a:pt x="881" y="4311"/>
                    <a:pt x="1169" y="4711"/>
                    <a:pt x="1581" y="4711"/>
                  </a:cubicBezTo>
                  <a:cubicBezTo>
                    <a:pt x="1672" y="4711"/>
                    <a:pt x="1769" y="4692"/>
                    <a:pt x="1870" y="4644"/>
                  </a:cubicBezTo>
                  <a:cubicBezTo>
                    <a:pt x="1870" y="4644"/>
                    <a:pt x="2029" y="4906"/>
                    <a:pt x="2306" y="4906"/>
                  </a:cubicBezTo>
                  <a:cubicBezTo>
                    <a:pt x="2408" y="4906"/>
                    <a:pt x="2525" y="4871"/>
                    <a:pt x="2655" y="4775"/>
                  </a:cubicBezTo>
                  <a:cubicBezTo>
                    <a:pt x="3144" y="4418"/>
                    <a:pt x="3572" y="572"/>
                    <a:pt x="3572" y="572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251898" y="4256233"/>
              <a:ext cx="27797" cy="118935"/>
            </a:xfrm>
            <a:custGeom>
              <a:avLst/>
              <a:gdLst/>
              <a:ahLst/>
              <a:cxnLst/>
              <a:rect l="l" t="t" r="r" b="b"/>
              <a:pathLst>
                <a:path w="323" h="1382" extrusionOk="0">
                  <a:moveTo>
                    <a:pt x="263" y="0"/>
                  </a:moveTo>
                  <a:cubicBezTo>
                    <a:pt x="215" y="0"/>
                    <a:pt x="191" y="12"/>
                    <a:pt x="180" y="60"/>
                  </a:cubicBezTo>
                  <a:cubicBezTo>
                    <a:pt x="1" y="846"/>
                    <a:pt x="132" y="1310"/>
                    <a:pt x="132" y="1322"/>
                  </a:cubicBezTo>
                  <a:cubicBezTo>
                    <a:pt x="144" y="1370"/>
                    <a:pt x="180" y="1381"/>
                    <a:pt x="203" y="1381"/>
                  </a:cubicBezTo>
                  <a:cubicBezTo>
                    <a:pt x="215" y="1381"/>
                    <a:pt x="215" y="1381"/>
                    <a:pt x="239" y="1370"/>
                  </a:cubicBezTo>
                  <a:cubicBezTo>
                    <a:pt x="263" y="1346"/>
                    <a:pt x="299" y="1322"/>
                    <a:pt x="275" y="1274"/>
                  </a:cubicBezTo>
                  <a:cubicBezTo>
                    <a:pt x="275" y="1274"/>
                    <a:pt x="156" y="834"/>
                    <a:pt x="322" y="84"/>
                  </a:cubicBezTo>
                  <a:cubicBezTo>
                    <a:pt x="322" y="36"/>
                    <a:pt x="311" y="12"/>
                    <a:pt x="263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342087" y="4276715"/>
              <a:ext cx="27797" cy="126078"/>
            </a:xfrm>
            <a:custGeom>
              <a:avLst/>
              <a:gdLst/>
              <a:ahLst/>
              <a:cxnLst/>
              <a:rect l="l" t="t" r="r" b="b"/>
              <a:pathLst>
                <a:path w="323" h="1465" extrusionOk="0">
                  <a:moveTo>
                    <a:pt x="263" y="0"/>
                  </a:moveTo>
                  <a:cubicBezTo>
                    <a:pt x="215" y="0"/>
                    <a:pt x="179" y="12"/>
                    <a:pt x="167" y="60"/>
                  </a:cubicBezTo>
                  <a:cubicBezTo>
                    <a:pt x="1" y="739"/>
                    <a:pt x="60" y="1370"/>
                    <a:pt x="60" y="1393"/>
                  </a:cubicBezTo>
                  <a:cubicBezTo>
                    <a:pt x="60" y="1441"/>
                    <a:pt x="96" y="1465"/>
                    <a:pt x="144" y="1465"/>
                  </a:cubicBezTo>
                  <a:cubicBezTo>
                    <a:pt x="179" y="1465"/>
                    <a:pt x="215" y="1441"/>
                    <a:pt x="215" y="1382"/>
                  </a:cubicBezTo>
                  <a:cubicBezTo>
                    <a:pt x="215" y="1370"/>
                    <a:pt x="167" y="739"/>
                    <a:pt x="322" y="84"/>
                  </a:cubicBezTo>
                  <a:cubicBezTo>
                    <a:pt x="322" y="36"/>
                    <a:pt x="298" y="12"/>
                    <a:pt x="263" y="0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237612" y="2214141"/>
              <a:ext cx="641473" cy="1853646"/>
            </a:xfrm>
            <a:custGeom>
              <a:avLst/>
              <a:gdLst/>
              <a:ahLst/>
              <a:cxnLst/>
              <a:rect l="l" t="t" r="r" b="b"/>
              <a:pathLst>
                <a:path w="7454" h="21539" extrusionOk="0">
                  <a:moveTo>
                    <a:pt x="7454" y="0"/>
                  </a:moveTo>
                  <a:cubicBezTo>
                    <a:pt x="7453" y="0"/>
                    <a:pt x="6632" y="310"/>
                    <a:pt x="5656" y="1108"/>
                  </a:cubicBezTo>
                  <a:cubicBezTo>
                    <a:pt x="5072" y="1584"/>
                    <a:pt x="4429" y="2239"/>
                    <a:pt x="3894" y="3084"/>
                  </a:cubicBezTo>
                  <a:cubicBezTo>
                    <a:pt x="2465" y="5346"/>
                    <a:pt x="1012" y="14597"/>
                    <a:pt x="679" y="16859"/>
                  </a:cubicBezTo>
                  <a:cubicBezTo>
                    <a:pt x="524" y="17931"/>
                    <a:pt x="334" y="18884"/>
                    <a:pt x="227" y="19622"/>
                  </a:cubicBezTo>
                  <a:cubicBezTo>
                    <a:pt x="72" y="20431"/>
                    <a:pt x="0" y="20943"/>
                    <a:pt x="60" y="20943"/>
                  </a:cubicBezTo>
                  <a:cubicBezTo>
                    <a:pt x="179" y="20943"/>
                    <a:pt x="3144" y="21539"/>
                    <a:pt x="3144" y="21539"/>
                  </a:cubicBezTo>
                  <a:lnTo>
                    <a:pt x="3525" y="20300"/>
                  </a:lnTo>
                  <a:lnTo>
                    <a:pt x="4048" y="18586"/>
                  </a:lnTo>
                  <a:lnTo>
                    <a:pt x="4406" y="17419"/>
                  </a:lnTo>
                  <a:lnTo>
                    <a:pt x="6811" y="4036"/>
                  </a:lnTo>
                  <a:lnTo>
                    <a:pt x="7454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237612" y="3902703"/>
              <a:ext cx="303353" cy="165063"/>
            </a:xfrm>
            <a:custGeom>
              <a:avLst/>
              <a:gdLst/>
              <a:ahLst/>
              <a:cxnLst/>
              <a:rect l="l" t="t" r="r" b="b"/>
              <a:pathLst>
                <a:path w="3525" h="1918" extrusionOk="0">
                  <a:moveTo>
                    <a:pt x="227" y="1"/>
                  </a:moveTo>
                  <a:cubicBezTo>
                    <a:pt x="72" y="810"/>
                    <a:pt x="0" y="1322"/>
                    <a:pt x="60" y="1322"/>
                  </a:cubicBezTo>
                  <a:cubicBezTo>
                    <a:pt x="143" y="1322"/>
                    <a:pt x="1417" y="1572"/>
                    <a:pt x="2286" y="1751"/>
                  </a:cubicBezTo>
                  <a:cubicBezTo>
                    <a:pt x="2763" y="1846"/>
                    <a:pt x="3144" y="1918"/>
                    <a:pt x="3144" y="1918"/>
                  </a:cubicBezTo>
                  <a:lnTo>
                    <a:pt x="3525" y="679"/>
                  </a:lnTo>
                  <a:cubicBezTo>
                    <a:pt x="3275" y="632"/>
                    <a:pt x="2917" y="560"/>
                    <a:pt x="2501" y="477"/>
                  </a:cubicBezTo>
                  <a:cubicBezTo>
                    <a:pt x="1679" y="310"/>
                    <a:pt x="715" y="120"/>
                    <a:pt x="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434342" y="3944700"/>
              <a:ext cx="106625" cy="123066"/>
            </a:xfrm>
            <a:custGeom>
              <a:avLst/>
              <a:gdLst/>
              <a:ahLst/>
              <a:cxnLst/>
              <a:rect l="l" t="t" r="r" b="b"/>
              <a:pathLst>
                <a:path w="1239" h="1430" extrusionOk="0">
                  <a:moveTo>
                    <a:pt x="227" y="1"/>
                  </a:moveTo>
                  <a:lnTo>
                    <a:pt x="0" y="1263"/>
                  </a:lnTo>
                  <a:cubicBezTo>
                    <a:pt x="477" y="1358"/>
                    <a:pt x="858" y="1430"/>
                    <a:pt x="858" y="1430"/>
                  </a:cubicBezTo>
                  <a:lnTo>
                    <a:pt x="1239" y="191"/>
                  </a:lnTo>
                  <a:cubicBezTo>
                    <a:pt x="989" y="144"/>
                    <a:pt x="631" y="72"/>
                    <a:pt x="227" y="1"/>
                  </a:cubicBezTo>
                  <a:close/>
                </a:path>
              </a:pathLst>
            </a:custGeom>
            <a:solidFill>
              <a:srgbClr val="9BA7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1021779" y="2168013"/>
              <a:ext cx="398360" cy="706639"/>
            </a:xfrm>
            <a:custGeom>
              <a:avLst/>
              <a:gdLst/>
              <a:ahLst/>
              <a:cxnLst/>
              <a:rect l="l" t="t" r="r" b="b"/>
              <a:pathLst>
                <a:path w="4629" h="8211" extrusionOk="0">
                  <a:moveTo>
                    <a:pt x="185" y="0"/>
                  </a:moveTo>
                  <a:cubicBezTo>
                    <a:pt x="0" y="0"/>
                    <a:pt x="618" y="3862"/>
                    <a:pt x="1235" y="5299"/>
                  </a:cubicBezTo>
                  <a:cubicBezTo>
                    <a:pt x="1687" y="6406"/>
                    <a:pt x="2675" y="7716"/>
                    <a:pt x="3318" y="8097"/>
                  </a:cubicBezTo>
                  <a:cubicBezTo>
                    <a:pt x="3434" y="8169"/>
                    <a:pt x="3541" y="8211"/>
                    <a:pt x="3629" y="8211"/>
                  </a:cubicBezTo>
                  <a:cubicBezTo>
                    <a:pt x="3685" y="8211"/>
                    <a:pt x="3734" y="8194"/>
                    <a:pt x="3771" y="8156"/>
                  </a:cubicBezTo>
                  <a:cubicBezTo>
                    <a:pt x="4211" y="7775"/>
                    <a:pt x="4271" y="4168"/>
                    <a:pt x="4450" y="2858"/>
                  </a:cubicBezTo>
                  <a:cubicBezTo>
                    <a:pt x="4628" y="1548"/>
                    <a:pt x="4176" y="36"/>
                    <a:pt x="4176" y="36"/>
                  </a:cubicBezTo>
                  <a:cubicBezTo>
                    <a:pt x="4176" y="36"/>
                    <a:pt x="3949" y="250"/>
                    <a:pt x="3592" y="489"/>
                  </a:cubicBezTo>
                  <a:cubicBezTo>
                    <a:pt x="3223" y="727"/>
                    <a:pt x="2723" y="989"/>
                    <a:pt x="2164" y="989"/>
                  </a:cubicBezTo>
                  <a:cubicBezTo>
                    <a:pt x="2157" y="989"/>
                    <a:pt x="2151" y="989"/>
                    <a:pt x="2145" y="989"/>
                  </a:cubicBezTo>
                  <a:cubicBezTo>
                    <a:pt x="1081" y="989"/>
                    <a:pt x="187" y="0"/>
                    <a:pt x="187" y="0"/>
                  </a:cubicBezTo>
                  <a:cubicBezTo>
                    <a:pt x="186" y="0"/>
                    <a:pt x="186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303191" y="2172144"/>
              <a:ext cx="116952" cy="702508"/>
            </a:xfrm>
            <a:custGeom>
              <a:avLst/>
              <a:gdLst/>
              <a:ahLst/>
              <a:cxnLst/>
              <a:rect l="l" t="t" r="r" b="b"/>
              <a:pathLst>
                <a:path w="1359" h="8163" extrusionOk="0">
                  <a:moveTo>
                    <a:pt x="906" y="0"/>
                  </a:moveTo>
                  <a:cubicBezTo>
                    <a:pt x="906" y="0"/>
                    <a:pt x="679" y="226"/>
                    <a:pt x="322" y="464"/>
                  </a:cubicBezTo>
                  <a:cubicBezTo>
                    <a:pt x="239" y="2203"/>
                    <a:pt x="1" y="6775"/>
                    <a:pt x="48" y="8049"/>
                  </a:cubicBezTo>
                  <a:cubicBezTo>
                    <a:pt x="164" y="8121"/>
                    <a:pt x="271" y="8163"/>
                    <a:pt x="359" y="8163"/>
                  </a:cubicBezTo>
                  <a:cubicBezTo>
                    <a:pt x="415" y="8163"/>
                    <a:pt x="464" y="8146"/>
                    <a:pt x="501" y="8108"/>
                  </a:cubicBezTo>
                  <a:cubicBezTo>
                    <a:pt x="941" y="7727"/>
                    <a:pt x="1001" y="4120"/>
                    <a:pt x="1180" y="2810"/>
                  </a:cubicBezTo>
                  <a:cubicBezTo>
                    <a:pt x="1358" y="1500"/>
                    <a:pt x="906" y="0"/>
                    <a:pt x="906" y="0"/>
                  </a:cubicBezTo>
                  <a:close/>
                </a:path>
              </a:pathLst>
            </a:custGeom>
            <a:solidFill>
              <a:srgbClr val="2937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555775" y="2195850"/>
              <a:ext cx="824947" cy="1646232"/>
            </a:xfrm>
            <a:custGeom>
              <a:avLst/>
              <a:gdLst/>
              <a:ahLst/>
              <a:cxnLst/>
              <a:rect l="l" t="t" r="r" b="b"/>
              <a:pathLst>
                <a:path w="9586" h="19591" extrusionOk="0">
                  <a:moveTo>
                    <a:pt x="4299" y="1"/>
                  </a:moveTo>
                  <a:cubicBezTo>
                    <a:pt x="4299" y="1"/>
                    <a:pt x="2918" y="1132"/>
                    <a:pt x="2394" y="2132"/>
                  </a:cubicBezTo>
                  <a:cubicBezTo>
                    <a:pt x="1858" y="3120"/>
                    <a:pt x="1382" y="6418"/>
                    <a:pt x="751" y="9811"/>
                  </a:cubicBezTo>
                  <a:cubicBezTo>
                    <a:pt x="96" y="13205"/>
                    <a:pt x="1" y="17705"/>
                    <a:pt x="1" y="18039"/>
                  </a:cubicBezTo>
                  <a:cubicBezTo>
                    <a:pt x="1" y="18360"/>
                    <a:pt x="882" y="19003"/>
                    <a:pt x="3132" y="19158"/>
                  </a:cubicBezTo>
                  <a:cubicBezTo>
                    <a:pt x="4478" y="19241"/>
                    <a:pt x="6418" y="19408"/>
                    <a:pt x="7787" y="19503"/>
                  </a:cubicBezTo>
                  <a:cubicBezTo>
                    <a:pt x="8014" y="19527"/>
                    <a:pt x="8228" y="19539"/>
                    <a:pt x="8430" y="19551"/>
                  </a:cubicBezTo>
                  <a:cubicBezTo>
                    <a:pt x="8770" y="19577"/>
                    <a:pt x="9049" y="19591"/>
                    <a:pt x="9222" y="19591"/>
                  </a:cubicBezTo>
                  <a:cubicBezTo>
                    <a:pt x="9280" y="19591"/>
                    <a:pt x="9326" y="19589"/>
                    <a:pt x="9359" y="19586"/>
                  </a:cubicBezTo>
                  <a:lnTo>
                    <a:pt x="9419" y="19586"/>
                  </a:lnTo>
                  <a:cubicBezTo>
                    <a:pt x="9585" y="19491"/>
                    <a:pt x="8930" y="11419"/>
                    <a:pt x="8930" y="11419"/>
                  </a:cubicBezTo>
                  <a:lnTo>
                    <a:pt x="8442" y="10192"/>
                  </a:lnTo>
                  <a:lnTo>
                    <a:pt x="429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1215075" y="3064575"/>
              <a:ext cx="191725" cy="783078"/>
            </a:xfrm>
            <a:custGeom>
              <a:avLst/>
              <a:gdLst/>
              <a:ahLst/>
              <a:cxnLst/>
              <a:rect l="l" t="t" r="r" b="b"/>
              <a:pathLst>
                <a:path w="2228" h="9399" extrusionOk="0">
                  <a:moveTo>
                    <a:pt x="1084" y="0"/>
                  </a:moveTo>
                  <a:lnTo>
                    <a:pt x="858" y="48"/>
                  </a:lnTo>
                  <a:cubicBezTo>
                    <a:pt x="858" y="48"/>
                    <a:pt x="1" y="3453"/>
                    <a:pt x="429" y="9311"/>
                  </a:cubicBezTo>
                  <a:cubicBezTo>
                    <a:pt x="656" y="9335"/>
                    <a:pt x="870" y="9347"/>
                    <a:pt x="1072" y="9359"/>
                  </a:cubicBezTo>
                  <a:cubicBezTo>
                    <a:pt x="1412" y="9385"/>
                    <a:pt x="1691" y="9399"/>
                    <a:pt x="1864" y="9399"/>
                  </a:cubicBezTo>
                  <a:cubicBezTo>
                    <a:pt x="1922" y="9399"/>
                    <a:pt x="1968" y="9397"/>
                    <a:pt x="2001" y="9394"/>
                  </a:cubicBezTo>
                  <a:lnTo>
                    <a:pt x="2061" y="9394"/>
                  </a:lnTo>
                  <a:cubicBezTo>
                    <a:pt x="2227" y="9299"/>
                    <a:pt x="1572" y="1227"/>
                    <a:pt x="1572" y="1227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754050" y="2144605"/>
              <a:ext cx="599477" cy="1078848"/>
            </a:xfrm>
            <a:custGeom>
              <a:avLst/>
              <a:gdLst/>
              <a:ahLst/>
              <a:cxnLst/>
              <a:rect l="l" t="t" r="r" b="b"/>
              <a:pathLst>
                <a:path w="6966" h="12536" extrusionOk="0">
                  <a:moveTo>
                    <a:pt x="3168" y="0"/>
                  </a:moveTo>
                  <a:cubicBezTo>
                    <a:pt x="2349" y="0"/>
                    <a:pt x="1284" y="685"/>
                    <a:pt x="1250" y="796"/>
                  </a:cubicBezTo>
                  <a:cubicBezTo>
                    <a:pt x="1203" y="903"/>
                    <a:pt x="0" y="3166"/>
                    <a:pt x="0" y="3166"/>
                  </a:cubicBezTo>
                  <a:cubicBezTo>
                    <a:pt x="0" y="3166"/>
                    <a:pt x="2453" y="3725"/>
                    <a:pt x="2536" y="3785"/>
                  </a:cubicBezTo>
                  <a:cubicBezTo>
                    <a:pt x="2619" y="3844"/>
                    <a:pt x="1703" y="5261"/>
                    <a:pt x="1762" y="5440"/>
                  </a:cubicBezTo>
                  <a:cubicBezTo>
                    <a:pt x="1798" y="5571"/>
                    <a:pt x="4429" y="9131"/>
                    <a:pt x="5929" y="11155"/>
                  </a:cubicBezTo>
                  <a:cubicBezTo>
                    <a:pt x="6548" y="11976"/>
                    <a:pt x="6965" y="12536"/>
                    <a:pt x="6965" y="12536"/>
                  </a:cubicBezTo>
                  <a:lnTo>
                    <a:pt x="6668" y="8107"/>
                  </a:lnTo>
                  <a:cubicBezTo>
                    <a:pt x="6668" y="8107"/>
                    <a:pt x="6489" y="7845"/>
                    <a:pt x="6215" y="7428"/>
                  </a:cubicBezTo>
                  <a:cubicBezTo>
                    <a:pt x="5953" y="6999"/>
                    <a:pt x="5572" y="6392"/>
                    <a:pt x="5239" y="5678"/>
                  </a:cubicBezTo>
                  <a:cubicBezTo>
                    <a:pt x="4548" y="4273"/>
                    <a:pt x="3370" y="11"/>
                    <a:pt x="3334" y="11"/>
                  </a:cubicBezTo>
                  <a:cubicBezTo>
                    <a:pt x="3280" y="4"/>
                    <a:pt x="3225" y="0"/>
                    <a:pt x="3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264292" y="2201404"/>
              <a:ext cx="587170" cy="1646242"/>
            </a:xfrm>
            <a:custGeom>
              <a:avLst/>
              <a:gdLst/>
              <a:ahLst/>
              <a:cxnLst/>
              <a:rect l="l" t="t" r="r" b="b"/>
              <a:pathLst>
                <a:path w="6823" h="19129" extrusionOk="0">
                  <a:moveTo>
                    <a:pt x="2681" y="1"/>
                  </a:moveTo>
                  <a:cubicBezTo>
                    <a:pt x="1679" y="1"/>
                    <a:pt x="2311" y="3953"/>
                    <a:pt x="2322" y="5423"/>
                  </a:cubicBezTo>
                  <a:cubicBezTo>
                    <a:pt x="2322" y="6935"/>
                    <a:pt x="584" y="10435"/>
                    <a:pt x="584" y="10435"/>
                  </a:cubicBezTo>
                  <a:cubicBezTo>
                    <a:pt x="584" y="10435"/>
                    <a:pt x="0" y="19079"/>
                    <a:pt x="1227" y="19127"/>
                  </a:cubicBezTo>
                  <a:cubicBezTo>
                    <a:pt x="1272" y="19128"/>
                    <a:pt x="1318" y="19129"/>
                    <a:pt x="1366" y="19129"/>
                  </a:cubicBezTo>
                  <a:cubicBezTo>
                    <a:pt x="2587" y="19129"/>
                    <a:pt x="4448" y="18695"/>
                    <a:pt x="5537" y="18305"/>
                  </a:cubicBezTo>
                  <a:cubicBezTo>
                    <a:pt x="6668" y="17889"/>
                    <a:pt x="6823" y="17591"/>
                    <a:pt x="6751" y="17281"/>
                  </a:cubicBezTo>
                  <a:cubicBezTo>
                    <a:pt x="6668" y="16960"/>
                    <a:pt x="5894" y="10411"/>
                    <a:pt x="5644" y="9626"/>
                  </a:cubicBezTo>
                  <a:cubicBezTo>
                    <a:pt x="5382" y="8828"/>
                    <a:pt x="4263" y="2113"/>
                    <a:pt x="4156" y="1625"/>
                  </a:cubicBezTo>
                  <a:cubicBezTo>
                    <a:pt x="4048" y="1148"/>
                    <a:pt x="2798" y="17"/>
                    <a:pt x="2798" y="17"/>
                  </a:cubicBezTo>
                  <a:cubicBezTo>
                    <a:pt x="2757" y="6"/>
                    <a:pt x="2718" y="1"/>
                    <a:pt x="268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477374" y="2249941"/>
              <a:ext cx="755241" cy="853629"/>
            </a:xfrm>
            <a:custGeom>
              <a:avLst/>
              <a:gdLst/>
              <a:ahLst/>
              <a:cxnLst/>
              <a:rect l="l" t="t" r="r" b="b"/>
              <a:pathLst>
                <a:path w="8776" h="9919" extrusionOk="0">
                  <a:moveTo>
                    <a:pt x="8776" y="1"/>
                  </a:moveTo>
                  <a:lnTo>
                    <a:pt x="3382" y="275"/>
                  </a:lnTo>
                  <a:lnTo>
                    <a:pt x="1" y="9716"/>
                  </a:lnTo>
                  <a:lnTo>
                    <a:pt x="4906" y="9919"/>
                  </a:lnTo>
                  <a:lnTo>
                    <a:pt x="87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781763" y="2684453"/>
              <a:ext cx="362732" cy="322295"/>
            </a:xfrm>
            <a:custGeom>
              <a:avLst/>
              <a:gdLst/>
              <a:ahLst/>
              <a:cxnLst/>
              <a:rect l="l" t="t" r="r" b="b"/>
              <a:pathLst>
                <a:path w="4215" h="3745" extrusionOk="0">
                  <a:moveTo>
                    <a:pt x="3250" y="0"/>
                  </a:moveTo>
                  <a:cubicBezTo>
                    <a:pt x="3199" y="0"/>
                    <a:pt x="2798" y="1131"/>
                    <a:pt x="2798" y="1131"/>
                  </a:cubicBezTo>
                  <a:cubicBezTo>
                    <a:pt x="2798" y="1131"/>
                    <a:pt x="1929" y="774"/>
                    <a:pt x="1643" y="429"/>
                  </a:cubicBezTo>
                  <a:cubicBezTo>
                    <a:pt x="1455" y="201"/>
                    <a:pt x="1230" y="87"/>
                    <a:pt x="1048" y="87"/>
                  </a:cubicBezTo>
                  <a:cubicBezTo>
                    <a:pt x="954" y="87"/>
                    <a:pt x="871" y="118"/>
                    <a:pt x="810" y="179"/>
                  </a:cubicBezTo>
                  <a:cubicBezTo>
                    <a:pt x="643" y="357"/>
                    <a:pt x="762" y="774"/>
                    <a:pt x="762" y="774"/>
                  </a:cubicBezTo>
                  <a:cubicBezTo>
                    <a:pt x="762" y="774"/>
                    <a:pt x="107" y="953"/>
                    <a:pt x="572" y="1655"/>
                  </a:cubicBezTo>
                  <a:cubicBezTo>
                    <a:pt x="572" y="1655"/>
                    <a:pt x="0" y="1977"/>
                    <a:pt x="500" y="2703"/>
                  </a:cubicBezTo>
                  <a:cubicBezTo>
                    <a:pt x="819" y="3185"/>
                    <a:pt x="1393" y="3744"/>
                    <a:pt x="2048" y="3744"/>
                  </a:cubicBezTo>
                  <a:cubicBezTo>
                    <a:pt x="2395" y="3744"/>
                    <a:pt x="2764" y="3587"/>
                    <a:pt x="3131" y="3179"/>
                  </a:cubicBezTo>
                  <a:cubicBezTo>
                    <a:pt x="4215" y="1989"/>
                    <a:pt x="3965" y="262"/>
                    <a:pt x="3250" y="0"/>
                  </a:cubicBezTo>
                  <a:cubicBezTo>
                    <a:pt x="3250" y="0"/>
                    <a:pt x="3250" y="0"/>
                    <a:pt x="3250" y="0"/>
                  </a:cubicBezTo>
                  <a:close/>
                </a:path>
              </a:pathLst>
            </a:custGeom>
            <a:solidFill>
              <a:srgbClr val="EB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842177" y="2744006"/>
              <a:ext cx="111789" cy="90105"/>
            </a:xfrm>
            <a:custGeom>
              <a:avLst/>
              <a:gdLst/>
              <a:ahLst/>
              <a:cxnLst/>
              <a:rect l="l" t="t" r="r" b="b"/>
              <a:pathLst>
                <a:path w="1299" h="1047" extrusionOk="0">
                  <a:moveTo>
                    <a:pt x="74" y="1"/>
                  </a:moveTo>
                  <a:cubicBezTo>
                    <a:pt x="64" y="1"/>
                    <a:pt x="55" y="4"/>
                    <a:pt x="48" y="11"/>
                  </a:cubicBezTo>
                  <a:cubicBezTo>
                    <a:pt x="12" y="34"/>
                    <a:pt x="0" y="82"/>
                    <a:pt x="12" y="106"/>
                  </a:cubicBezTo>
                  <a:cubicBezTo>
                    <a:pt x="36" y="142"/>
                    <a:pt x="417" y="856"/>
                    <a:pt x="1191" y="1047"/>
                  </a:cubicBezTo>
                  <a:lnTo>
                    <a:pt x="1203" y="1047"/>
                  </a:lnTo>
                  <a:cubicBezTo>
                    <a:pt x="1239" y="1047"/>
                    <a:pt x="1263" y="1023"/>
                    <a:pt x="1298" y="987"/>
                  </a:cubicBezTo>
                  <a:cubicBezTo>
                    <a:pt x="1298" y="939"/>
                    <a:pt x="1286" y="916"/>
                    <a:pt x="1239" y="904"/>
                  </a:cubicBezTo>
                  <a:cubicBezTo>
                    <a:pt x="536" y="725"/>
                    <a:pt x="155" y="34"/>
                    <a:pt x="155" y="34"/>
                  </a:cubicBezTo>
                  <a:cubicBezTo>
                    <a:pt x="130" y="18"/>
                    <a:pt x="99" y="1"/>
                    <a:pt x="74" y="1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829870" y="2824213"/>
              <a:ext cx="114887" cy="84683"/>
            </a:xfrm>
            <a:custGeom>
              <a:avLst/>
              <a:gdLst/>
              <a:ahLst/>
              <a:cxnLst/>
              <a:rect l="l" t="t" r="r" b="b"/>
              <a:pathLst>
                <a:path w="1335" h="984" extrusionOk="0">
                  <a:moveTo>
                    <a:pt x="75" y="1"/>
                  </a:moveTo>
                  <a:cubicBezTo>
                    <a:pt x="61" y="1"/>
                    <a:pt x="48" y="3"/>
                    <a:pt x="36" y="7"/>
                  </a:cubicBezTo>
                  <a:cubicBezTo>
                    <a:pt x="1" y="43"/>
                    <a:pt x="1" y="91"/>
                    <a:pt x="13" y="115"/>
                  </a:cubicBezTo>
                  <a:cubicBezTo>
                    <a:pt x="24" y="126"/>
                    <a:pt x="453" y="817"/>
                    <a:pt x="1227" y="984"/>
                  </a:cubicBezTo>
                  <a:lnTo>
                    <a:pt x="1251" y="984"/>
                  </a:lnTo>
                  <a:cubicBezTo>
                    <a:pt x="1275" y="984"/>
                    <a:pt x="1310" y="960"/>
                    <a:pt x="1334" y="936"/>
                  </a:cubicBezTo>
                  <a:cubicBezTo>
                    <a:pt x="1334" y="888"/>
                    <a:pt x="1322" y="865"/>
                    <a:pt x="1275" y="841"/>
                  </a:cubicBezTo>
                  <a:cubicBezTo>
                    <a:pt x="560" y="698"/>
                    <a:pt x="143" y="43"/>
                    <a:pt x="143" y="43"/>
                  </a:cubicBezTo>
                  <a:cubicBezTo>
                    <a:pt x="128" y="11"/>
                    <a:pt x="101" y="1"/>
                    <a:pt x="75" y="1"/>
                  </a:cubicBezTo>
                  <a:close/>
                </a:path>
              </a:pathLst>
            </a:custGeom>
            <a:solidFill>
              <a:srgbClr val="C47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 rot="267913">
              <a:off x="1279691" y="2148081"/>
              <a:ext cx="243890" cy="1004248"/>
            </a:xfrm>
            <a:custGeom>
              <a:avLst/>
              <a:gdLst/>
              <a:ahLst/>
              <a:cxnLst/>
              <a:rect l="l" t="t" r="r" b="b"/>
              <a:pathLst>
                <a:path w="2834" h="11669" extrusionOk="0">
                  <a:moveTo>
                    <a:pt x="1023" y="0"/>
                  </a:moveTo>
                  <a:cubicBezTo>
                    <a:pt x="911" y="0"/>
                    <a:pt x="834" y="15"/>
                    <a:pt x="822" y="48"/>
                  </a:cubicBezTo>
                  <a:cubicBezTo>
                    <a:pt x="762" y="191"/>
                    <a:pt x="810" y="1810"/>
                    <a:pt x="655" y="3763"/>
                  </a:cubicBezTo>
                  <a:cubicBezTo>
                    <a:pt x="512" y="5704"/>
                    <a:pt x="214" y="7847"/>
                    <a:pt x="214" y="7847"/>
                  </a:cubicBezTo>
                  <a:cubicBezTo>
                    <a:pt x="1" y="9212"/>
                    <a:pt x="462" y="11641"/>
                    <a:pt x="453" y="11668"/>
                  </a:cubicBezTo>
                  <a:lnTo>
                    <a:pt x="453" y="11668"/>
                  </a:lnTo>
                  <a:cubicBezTo>
                    <a:pt x="1560" y="9573"/>
                    <a:pt x="2655" y="4453"/>
                    <a:pt x="2643" y="4299"/>
                  </a:cubicBezTo>
                  <a:cubicBezTo>
                    <a:pt x="2620" y="4132"/>
                    <a:pt x="2072" y="3942"/>
                    <a:pt x="1965" y="3858"/>
                  </a:cubicBezTo>
                  <a:cubicBezTo>
                    <a:pt x="1869" y="3763"/>
                    <a:pt x="2560" y="3322"/>
                    <a:pt x="2703" y="3168"/>
                  </a:cubicBezTo>
                  <a:cubicBezTo>
                    <a:pt x="2834" y="3001"/>
                    <a:pt x="2584" y="620"/>
                    <a:pt x="2441" y="382"/>
                  </a:cubicBezTo>
                  <a:cubicBezTo>
                    <a:pt x="2338" y="195"/>
                    <a:pt x="1435" y="0"/>
                    <a:pt x="1023" y="0"/>
                  </a:cubicBezTo>
                  <a:close/>
                  <a:moveTo>
                    <a:pt x="453" y="11668"/>
                  </a:moveTo>
                  <a:cubicBezTo>
                    <a:pt x="453" y="11669"/>
                    <a:pt x="453" y="11669"/>
                    <a:pt x="453" y="11669"/>
                  </a:cubicBezTo>
                  <a:cubicBezTo>
                    <a:pt x="453" y="11669"/>
                    <a:pt x="453" y="11669"/>
                    <a:pt x="453" y="11668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40"/>
            <p:cNvGrpSpPr/>
            <p:nvPr/>
          </p:nvGrpSpPr>
          <p:grpSpPr>
            <a:xfrm flipH="1">
              <a:off x="1009092" y="1652172"/>
              <a:ext cx="457110" cy="355695"/>
              <a:chOff x="6451975" y="2446000"/>
              <a:chExt cx="125950" cy="104175"/>
            </a:xfrm>
          </p:grpSpPr>
          <p:sp>
            <p:nvSpPr>
              <p:cNvPr id="598" name="Google Shape;598;p40"/>
              <p:cNvSpPr/>
              <p:nvPr/>
            </p:nvSpPr>
            <p:spPr>
              <a:xfrm>
                <a:off x="6464775" y="2488525"/>
                <a:ext cx="11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775" extrusionOk="0">
                    <a:moveTo>
                      <a:pt x="227" y="1"/>
                    </a:moveTo>
                    <a:cubicBezTo>
                      <a:pt x="108" y="1"/>
                      <a:pt x="1" y="179"/>
                      <a:pt x="13" y="394"/>
                    </a:cubicBezTo>
                    <a:cubicBezTo>
                      <a:pt x="25" y="596"/>
                      <a:pt x="120" y="775"/>
                      <a:pt x="239" y="775"/>
                    </a:cubicBezTo>
                    <a:cubicBezTo>
                      <a:pt x="358" y="775"/>
                      <a:pt x="465" y="596"/>
                      <a:pt x="441" y="394"/>
                    </a:cubicBezTo>
                    <a:cubicBezTo>
                      <a:pt x="429" y="179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6541575" y="2488525"/>
                <a:ext cx="110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75" extrusionOk="0">
                    <a:moveTo>
                      <a:pt x="215" y="1"/>
                    </a:moveTo>
                    <a:cubicBezTo>
                      <a:pt x="96" y="1"/>
                      <a:pt x="13" y="179"/>
                      <a:pt x="1" y="394"/>
                    </a:cubicBezTo>
                    <a:cubicBezTo>
                      <a:pt x="24" y="596"/>
                      <a:pt x="108" y="775"/>
                      <a:pt x="227" y="775"/>
                    </a:cubicBezTo>
                    <a:cubicBezTo>
                      <a:pt x="346" y="775"/>
                      <a:pt x="441" y="596"/>
                      <a:pt x="441" y="394"/>
                    </a:cubicBezTo>
                    <a:cubicBezTo>
                      <a:pt x="429" y="17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6530875" y="2446000"/>
                <a:ext cx="47050" cy="151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607" extrusionOk="0">
                    <a:moveTo>
                      <a:pt x="846" y="1"/>
                    </a:moveTo>
                    <a:cubicBezTo>
                      <a:pt x="588" y="1"/>
                      <a:pt x="330" y="63"/>
                      <a:pt x="107" y="190"/>
                    </a:cubicBezTo>
                    <a:cubicBezTo>
                      <a:pt x="36" y="237"/>
                      <a:pt x="0" y="321"/>
                      <a:pt x="48" y="392"/>
                    </a:cubicBezTo>
                    <a:cubicBezTo>
                      <a:pt x="79" y="447"/>
                      <a:pt x="126" y="476"/>
                      <a:pt x="178" y="476"/>
                    </a:cubicBezTo>
                    <a:cubicBezTo>
                      <a:pt x="205" y="476"/>
                      <a:pt x="233" y="468"/>
                      <a:pt x="262" y="452"/>
                    </a:cubicBezTo>
                    <a:cubicBezTo>
                      <a:pt x="439" y="351"/>
                      <a:pt x="641" y="301"/>
                      <a:pt x="844" y="301"/>
                    </a:cubicBezTo>
                    <a:cubicBezTo>
                      <a:pt x="1119" y="301"/>
                      <a:pt x="1395" y="392"/>
                      <a:pt x="1607" y="571"/>
                    </a:cubicBezTo>
                    <a:cubicBezTo>
                      <a:pt x="1631" y="583"/>
                      <a:pt x="1667" y="606"/>
                      <a:pt x="1703" y="606"/>
                    </a:cubicBezTo>
                    <a:cubicBezTo>
                      <a:pt x="1750" y="606"/>
                      <a:pt x="1774" y="594"/>
                      <a:pt x="1822" y="547"/>
                    </a:cubicBezTo>
                    <a:cubicBezTo>
                      <a:pt x="1881" y="487"/>
                      <a:pt x="1869" y="392"/>
                      <a:pt x="1810" y="333"/>
                    </a:cubicBezTo>
                    <a:cubicBezTo>
                      <a:pt x="1543" y="114"/>
                      <a:pt x="1194" y="1"/>
                      <a:pt x="8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6451975" y="2446000"/>
                <a:ext cx="3545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95" extrusionOk="0">
                    <a:moveTo>
                      <a:pt x="613" y="1"/>
                    </a:moveTo>
                    <a:cubicBezTo>
                      <a:pt x="441" y="1"/>
                      <a:pt x="268" y="43"/>
                      <a:pt x="108" y="130"/>
                    </a:cubicBezTo>
                    <a:cubicBezTo>
                      <a:pt x="37" y="178"/>
                      <a:pt x="1" y="261"/>
                      <a:pt x="49" y="333"/>
                    </a:cubicBezTo>
                    <a:cubicBezTo>
                      <a:pt x="80" y="387"/>
                      <a:pt x="126" y="416"/>
                      <a:pt x="178" y="416"/>
                    </a:cubicBezTo>
                    <a:cubicBezTo>
                      <a:pt x="206" y="416"/>
                      <a:pt x="234" y="408"/>
                      <a:pt x="263" y="392"/>
                    </a:cubicBezTo>
                    <a:cubicBezTo>
                      <a:pt x="373" y="335"/>
                      <a:pt x="490" y="307"/>
                      <a:pt x="607" y="307"/>
                    </a:cubicBezTo>
                    <a:cubicBezTo>
                      <a:pt x="808" y="307"/>
                      <a:pt x="1005" y="389"/>
                      <a:pt x="1156" y="547"/>
                    </a:cubicBezTo>
                    <a:cubicBezTo>
                      <a:pt x="1180" y="571"/>
                      <a:pt x="1215" y="594"/>
                      <a:pt x="1251" y="594"/>
                    </a:cubicBezTo>
                    <a:cubicBezTo>
                      <a:pt x="1299" y="594"/>
                      <a:pt x="1334" y="594"/>
                      <a:pt x="1346" y="547"/>
                    </a:cubicBezTo>
                    <a:cubicBezTo>
                      <a:pt x="1418" y="487"/>
                      <a:pt x="1418" y="392"/>
                      <a:pt x="1358" y="333"/>
                    </a:cubicBezTo>
                    <a:cubicBezTo>
                      <a:pt x="1160" y="112"/>
                      <a:pt x="889" y="1"/>
                      <a:pt x="6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6488600" y="2494725"/>
                <a:ext cx="13125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56" extrusionOk="0">
                    <a:moveTo>
                      <a:pt x="339" y="1"/>
                    </a:moveTo>
                    <a:cubicBezTo>
                      <a:pt x="281" y="1"/>
                      <a:pt x="229" y="34"/>
                      <a:pt x="203" y="86"/>
                    </a:cubicBezTo>
                    <a:cubicBezTo>
                      <a:pt x="48" y="467"/>
                      <a:pt x="0" y="1086"/>
                      <a:pt x="238" y="1396"/>
                    </a:cubicBezTo>
                    <a:cubicBezTo>
                      <a:pt x="262" y="1443"/>
                      <a:pt x="310" y="1455"/>
                      <a:pt x="358" y="1455"/>
                    </a:cubicBezTo>
                    <a:cubicBezTo>
                      <a:pt x="381" y="1455"/>
                      <a:pt x="417" y="1455"/>
                      <a:pt x="441" y="1420"/>
                    </a:cubicBezTo>
                    <a:cubicBezTo>
                      <a:pt x="500" y="1384"/>
                      <a:pt x="524" y="1277"/>
                      <a:pt x="477" y="1217"/>
                    </a:cubicBezTo>
                    <a:cubicBezTo>
                      <a:pt x="322" y="1027"/>
                      <a:pt x="322" y="550"/>
                      <a:pt x="477" y="205"/>
                    </a:cubicBezTo>
                    <a:cubicBezTo>
                      <a:pt x="500" y="134"/>
                      <a:pt x="477" y="38"/>
                      <a:pt x="405" y="15"/>
                    </a:cubicBezTo>
                    <a:cubicBezTo>
                      <a:pt x="383" y="5"/>
                      <a:pt x="361" y="1"/>
                      <a:pt x="3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6504975" y="2523725"/>
                <a:ext cx="533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058" extrusionOk="0">
                    <a:moveTo>
                      <a:pt x="1965" y="1"/>
                    </a:moveTo>
                    <a:cubicBezTo>
                      <a:pt x="1926" y="1"/>
                      <a:pt x="1887" y="16"/>
                      <a:pt x="1858" y="45"/>
                    </a:cubicBezTo>
                    <a:cubicBezTo>
                      <a:pt x="1439" y="511"/>
                      <a:pt x="815" y="760"/>
                      <a:pt x="187" y="760"/>
                    </a:cubicBezTo>
                    <a:cubicBezTo>
                      <a:pt x="172" y="760"/>
                      <a:pt x="158" y="760"/>
                      <a:pt x="143" y="760"/>
                    </a:cubicBezTo>
                    <a:cubicBezTo>
                      <a:pt x="72" y="760"/>
                      <a:pt x="0" y="819"/>
                      <a:pt x="0" y="903"/>
                    </a:cubicBezTo>
                    <a:cubicBezTo>
                      <a:pt x="0" y="974"/>
                      <a:pt x="60" y="1057"/>
                      <a:pt x="143" y="1057"/>
                    </a:cubicBezTo>
                    <a:lnTo>
                      <a:pt x="226" y="1057"/>
                    </a:lnTo>
                    <a:cubicBezTo>
                      <a:pt x="905" y="1057"/>
                      <a:pt x="1608" y="760"/>
                      <a:pt x="2072" y="248"/>
                    </a:cubicBezTo>
                    <a:cubicBezTo>
                      <a:pt x="2131" y="188"/>
                      <a:pt x="2131" y="105"/>
                      <a:pt x="2072" y="45"/>
                    </a:cubicBezTo>
                    <a:cubicBezTo>
                      <a:pt x="2042" y="16"/>
                      <a:pt x="2003" y="1"/>
                      <a:pt x="1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47883-B7E6-EADC-7B50-A1FA0805AC8A}"/>
              </a:ext>
            </a:extLst>
          </p:cNvPr>
          <p:cNvSpPr/>
          <p:nvPr/>
        </p:nvSpPr>
        <p:spPr>
          <a:xfrm>
            <a:off x="4572000" y="1913859"/>
            <a:ext cx="4054549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6541A4-756C-1545-BEE1-12134982C794}"/>
              </a:ext>
            </a:extLst>
          </p:cNvPr>
          <p:cNvSpPr/>
          <p:nvPr/>
        </p:nvSpPr>
        <p:spPr>
          <a:xfrm>
            <a:off x="4572000" y="1178109"/>
            <a:ext cx="3600893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A0F43-B25D-BA4A-92DC-BA9381AB214D}"/>
              </a:ext>
            </a:extLst>
          </p:cNvPr>
          <p:cNvSpPr/>
          <p:nvPr/>
        </p:nvSpPr>
        <p:spPr>
          <a:xfrm>
            <a:off x="4572000" y="3307500"/>
            <a:ext cx="3600893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867512-CBD6-15AC-3F85-2D955991BF9F}"/>
              </a:ext>
            </a:extLst>
          </p:cNvPr>
          <p:cNvSpPr/>
          <p:nvPr/>
        </p:nvSpPr>
        <p:spPr>
          <a:xfrm>
            <a:off x="4572000" y="2571750"/>
            <a:ext cx="3834809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55C91-4696-93F5-5CBD-2113E1F6185F}"/>
              </a:ext>
            </a:extLst>
          </p:cNvPr>
          <p:cNvSpPr/>
          <p:nvPr/>
        </p:nvSpPr>
        <p:spPr>
          <a:xfrm>
            <a:off x="971107" y="1913858"/>
            <a:ext cx="3600893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4B8A3-A0BD-C05A-18C8-B0635215D234}"/>
              </a:ext>
            </a:extLst>
          </p:cNvPr>
          <p:cNvSpPr/>
          <p:nvPr/>
        </p:nvSpPr>
        <p:spPr>
          <a:xfrm>
            <a:off x="1318437" y="1178108"/>
            <a:ext cx="3253563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0473139-B43C-D2C3-3F6C-D369644C75B5}"/>
              </a:ext>
            </a:extLst>
          </p:cNvPr>
          <p:cNvSpPr/>
          <p:nvPr/>
        </p:nvSpPr>
        <p:spPr>
          <a:xfrm>
            <a:off x="3562688" y="1261731"/>
            <a:ext cx="3036586" cy="2907702"/>
          </a:xfrm>
          <a:prstGeom prst="flowChartConnector">
            <a:avLst/>
          </a:prstGeom>
          <a:solidFill>
            <a:srgbClr val="000000">
              <a:alpha val="42000"/>
            </a:srgb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A46EB-0793-7E17-2694-75336A96D47A}"/>
              </a:ext>
            </a:extLst>
          </p:cNvPr>
          <p:cNvSpPr/>
          <p:nvPr/>
        </p:nvSpPr>
        <p:spPr>
          <a:xfrm>
            <a:off x="822251" y="3307499"/>
            <a:ext cx="3602736" cy="6578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0662D9-A63A-0B6A-1B36-062D3D4D39EB}"/>
              </a:ext>
            </a:extLst>
          </p:cNvPr>
          <p:cNvSpPr/>
          <p:nvPr/>
        </p:nvSpPr>
        <p:spPr>
          <a:xfrm>
            <a:off x="517451" y="2571749"/>
            <a:ext cx="4054549" cy="735750"/>
          </a:xfrm>
          <a:prstGeom prst="rect">
            <a:avLst/>
          </a:prstGeom>
          <a:solidFill>
            <a:srgbClr val="88AD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59F82E0-5CFD-4843-0A85-30F5CB400AEC}"/>
              </a:ext>
            </a:extLst>
          </p:cNvPr>
          <p:cNvSpPr/>
          <p:nvPr/>
        </p:nvSpPr>
        <p:spPr>
          <a:xfrm>
            <a:off x="3138377" y="1178109"/>
            <a:ext cx="2867246" cy="2787281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EFAAF-F243-2A48-10FC-3A098DC363B1}"/>
              </a:ext>
            </a:extLst>
          </p:cNvPr>
          <p:cNvSpPr txBox="1"/>
          <p:nvPr/>
        </p:nvSpPr>
        <p:spPr>
          <a:xfrm>
            <a:off x="3710762" y="2111541"/>
            <a:ext cx="1800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B52722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 Types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0660A2-97F1-5D52-20F8-F3CD3C82CCDB}"/>
              </a:ext>
            </a:extLst>
          </p:cNvPr>
          <p:cNvSpPr txBox="1"/>
          <p:nvPr/>
        </p:nvSpPr>
        <p:spPr>
          <a:xfrm>
            <a:off x="1487142" y="1222817"/>
            <a:ext cx="22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OTC Alterations Permit</a:t>
            </a:r>
            <a:r>
              <a:rPr lang="en-US" sz="1200" dirty="0"/>
              <a:t>: Minor alterations or repairs processed quickly.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87CC2-B448-7D24-9819-3CC319050246}"/>
              </a:ext>
            </a:extLst>
          </p:cNvPr>
          <p:cNvSpPr txBox="1"/>
          <p:nvPr/>
        </p:nvSpPr>
        <p:spPr>
          <a:xfrm>
            <a:off x="1142860" y="1935519"/>
            <a:ext cx="197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Additions Alterations or Repairs</a:t>
            </a:r>
            <a:r>
              <a:rPr lang="en-US" sz="1200" dirty="0"/>
              <a:t>: Permits for </a:t>
            </a:r>
          </a:p>
          <a:p>
            <a:r>
              <a:rPr lang="en-US" sz="1200" dirty="0"/>
              <a:t>additions, or repairs.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06F030-2D33-B301-92C2-6BC7022FD7BB}"/>
              </a:ext>
            </a:extLst>
          </p:cNvPr>
          <p:cNvSpPr txBox="1"/>
          <p:nvPr/>
        </p:nvSpPr>
        <p:spPr>
          <a:xfrm>
            <a:off x="781459" y="2623646"/>
            <a:ext cx="22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Sign - Erect</a:t>
            </a:r>
            <a:r>
              <a:rPr lang="en-US" sz="1200" dirty="0"/>
              <a:t>: Permits for installation or erection of signs.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7AB958-B373-5DF4-6DCF-F9AAFB26AAF3}"/>
              </a:ext>
            </a:extLst>
          </p:cNvPr>
          <p:cNvSpPr txBox="1"/>
          <p:nvPr/>
        </p:nvSpPr>
        <p:spPr>
          <a:xfrm>
            <a:off x="1011015" y="3336991"/>
            <a:ext cx="258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New Construction Wood Frame</a:t>
            </a:r>
            <a:r>
              <a:rPr lang="en-US" sz="1200" dirty="0"/>
              <a:t>: Permits for new buildings with wood frame structure.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2D5ACA-7FA7-DA20-037E-E4E20F095D7D}"/>
              </a:ext>
            </a:extLst>
          </p:cNvPr>
          <p:cNvSpPr txBox="1"/>
          <p:nvPr/>
        </p:nvSpPr>
        <p:spPr>
          <a:xfrm>
            <a:off x="5866340" y="1230908"/>
            <a:ext cx="222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Demolitions</a:t>
            </a:r>
            <a:r>
              <a:rPr lang="en-US" sz="1200" dirty="0"/>
              <a:t>: Permits for demolition of existing structures.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F5D71C-A335-0A93-4B94-05F6E53B1130}"/>
              </a:ext>
            </a:extLst>
          </p:cNvPr>
          <p:cNvSpPr txBox="1"/>
          <p:nvPr/>
        </p:nvSpPr>
        <p:spPr>
          <a:xfrm>
            <a:off x="6000273" y="2011368"/>
            <a:ext cx="240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Wall or Painted Sign</a:t>
            </a:r>
            <a:r>
              <a:rPr lang="en-US" sz="1200" dirty="0"/>
              <a:t>: Permits for wall signs or painted signs.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CEB1B3-613D-94E3-069B-834C9BDB4061}"/>
              </a:ext>
            </a:extLst>
          </p:cNvPr>
          <p:cNvSpPr txBox="1"/>
          <p:nvPr/>
        </p:nvSpPr>
        <p:spPr>
          <a:xfrm>
            <a:off x="6056094" y="2611891"/>
            <a:ext cx="211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New Construction</a:t>
            </a:r>
            <a:r>
              <a:rPr lang="en-US" sz="1200" dirty="0"/>
              <a:t>: Permits for entirely new construction projects.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7AD63-92F4-AD2E-7C13-8FB2143FEFA0}"/>
              </a:ext>
            </a:extLst>
          </p:cNvPr>
          <p:cNvSpPr txBox="1"/>
          <p:nvPr/>
        </p:nvSpPr>
        <p:spPr>
          <a:xfrm>
            <a:off x="5784825" y="3300018"/>
            <a:ext cx="249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Grade/Quarry/Fill/Excavate</a:t>
            </a:r>
            <a:r>
              <a:rPr lang="en-US" sz="1200" dirty="0"/>
              <a:t>: Permits for grading, quarrying, filling, or excavating.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AD347-E62C-1D72-FED4-94465A0BD18E}"/>
              </a:ext>
            </a:extLst>
          </p:cNvPr>
          <p:cNvSpPr txBox="1"/>
          <p:nvPr/>
        </p:nvSpPr>
        <p:spPr>
          <a:xfrm>
            <a:off x="95206" y="4559950"/>
            <a:ext cx="523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B52722"/>
                </a:solidFill>
                <a:latin typeface="Century Gothic" panose="020B0502020202020204" pitchFamily="34" charset="0"/>
              </a:rPr>
              <a:t>OTC: Over The Counter Permit</a:t>
            </a:r>
          </a:p>
        </p:txBody>
      </p:sp>
    </p:spTree>
    <p:extLst>
      <p:ext uri="{BB962C8B-B14F-4D97-AF65-F5344CB8AC3E}">
        <p14:creationId xmlns:p14="http://schemas.microsoft.com/office/powerpoint/2010/main" val="3356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>
          <a:extLst>
            <a:ext uri="{FF2B5EF4-FFF2-40B4-BE49-F238E27FC236}">
              <a16:creationId xmlns:a16="http://schemas.microsoft.com/office/drawing/2014/main" id="{33AE35F8-6DE4-C387-986F-E982E9BA8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1">
            <a:extLst>
              <a:ext uri="{FF2B5EF4-FFF2-40B4-BE49-F238E27FC236}">
                <a16:creationId xmlns:a16="http://schemas.microsoft.com/office/drawing/2014/main" id="{444CDB87-6E3E-F9D0-1279-DFEA9DE44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1305" y="2094088"/>
            <a:ext cx="4409100" cy="8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The Analysis</a:t>
            </a:r>
            <a:endParaRPr sz="6600" dirty="0"/>
          </a:p>
        </p:txBody>
      </p:sp>
      <p:grpSp>
        <p:nvGrpSpPr>
          <p:cNvPr id="1008" name="Google Shape;1008;p51">
            <a:extLst>
              <a:ext uri="{FF2B5EF4-FFF2-40B4-BE49-F238E27FC236}">
                <a16:creationId xmlns:a16="http://schemas.microsoft.com/office/drawing/2014/main" id="{02932434-1558-D564-0E72-0E277EB3C5F4}"/>
              </a:ext>
            </a:extLst>
          </p:cNvPr>
          <p:cNvGrpSpPr/>
          <p:nvPr/>
        </p:nvGrpSpPr>
        <p:grpSpPr>
          <a:xfrm>
            <a:off x="5849900" y="1256800"/>
            <a:ext cx="2698428" cy="3670929"/>
            <a:chOff x="5849900" y="1184350"/>
            <a:chExt cx="2698428" cy="3670929"/>
          </a:xfrm>
        </p:grpSpPr>
        <p:sp>
          <p:nvSpPr>
            <p:cNvPr id="1009" name="Google Shape;1009;p51">
              <a:extLst>
                <a:ext uri="{FF2B5EF4-FFF2-40B4-BE49-F238E27FC236}">
                  <a16:creationId xmlns:a16="http://schemas.microsoft.com/office/drawing/2014/main" id="{3593DFCC-E341-277F-E83A-A67492B8C415}"/>
                </a:ext>
              </a:extLst>
            </p:cNvPr>
            <p:cNvSpPr/>
            <p:nvPr/>
          </p:nvSpPr>
          <p:spPr>
            <a:xfrm>
              <a:off x="6802433" y="3396987"/>
              <a:ext cx="612749" cy="1206673"/>
            </a:xfrm>
            <a:custGeom>
              <a:avLst/>
              <a:gdLst/>
              <a:ahLst/>
              <a:cxnLst/>
              <a:rect l="l" t="t" r="r" b="b"/>
              <a:pathLst>
                <a:path w="5859" h="11538" fill="none" extrusionOk="0">
                  <a:moveTo>
                    <a:pt x="5859" y="1"/>
                  </a:moveTo>
                  <a:lnTo>
                    <a:pt x="1" y="11538"/>
                  </a:lnTo>
                </a:path>
              </a:pathLst>
            </a:custGeom>
            <a:noFill/>
            <a:ln w="381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1">
              <a:extLst>
                <a:ext uri="{FF2B5EF4-FFF2-40B4-BE49-F238E27FC236}">
                  <a16:creationId xmlns:a16="http://schemas.microsoft.com/office/drawing/2014/main" id="{A7E93575-3D06-92A5-EA13-7C124635A219}"/>
                </a:ext>
              </a:extLst>
            </p:cNvPr>
            <p:cNvSpPr/>
            <p:nvPr/>
          </p:nvSpPr>
          <p:spPr>
            <a:xfrm>
              <a:off x="6507303" y="4320862"/>
              <a:ext cx="607833" cy="534417"/>
            </a:xfrm>
            <a:custGeom>
              <a:avLst/>
              <a:gdLst/>
              <a:ahLst/>
              <a:cxnLst/>
              <a:rect l="l" t="t" r="r" b="b"/>
              <a:pathLst>
                <a:path w="5812" h="5110" extrusionOk="0">
                  <a:moveTo>
                    <a:pt x="2907" y="1"/>
                  </a:moveTo>
                  <a:cubicBezTo>
                    <a:pt x="2536" y="1"/>
                    <a:pt x="2159" y="81"/>
                    <a:pt x="1799" y="251"/>
                  </a:cubicBezTo>
                  <a:cubicBezTo>
                    <a:pt x="537" y="870"/>
                    <a:pt x="1" y="2394"/>
                    <a:pt x="608" y="3668"/>
                  </a:cubicBezTo>
                  <a:cubicBezTo>
                    <a:pt x="1045" y="4577"/>
                    <a:pt x="1964" y="5109"/>
                    <a:pt x="2916" y="5109"/>
                  </a:cubicBezTo>
                  <a:cubicBezTo>
                    <a:pt x="3285" y="5109"/>
                    <a:pt x="3660" y="5029"/>
                    <a:pt x="4013" y="4859"/>
                  </a:cubicBezTo>
                  <a:cubicBezTo>
                    <a:pt x="5275" y="4240"/>
                    <a:pt x="5811" y="2716"/>
                    <a:pt x="5204" y="1442"/>
                  </a:cubicBezTo>
                  <a:cubicBezTo>
                    <a:pt x="4767" y="533"/>
                    <a:pt x="3860" y="1"/>
                    <a:pt x="29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1">
              <a:extLst>
                <a:ext uri="{FF2B5EF4-FFF2-40B4-BE49-F238E27FC236}">
                  <a16:creationId xmlns:a16="http://schemas.microsoft.com/office/drawing/2014/main" id="{EA0C2D3F-5638-0BD8-F422-EF8EBB249FE7}"/>
                </a:ext>
              </a:extLst>
            </p:cNvPr>
            <p:cNvSpPr/>
            <p:nvPr/>
          </p:nvSpPr>
          <p:spPr>
            <a:xfrm>
              <a:off x="6714061" y="4491540"/>
              <a:ext cx="193059" cy="193059"/>
            </a:xfrm>
            <a:custGeom>
              <a:avLst/>
              <a:gdLst/>
              <a:ahLst/>
              <a:cxnLst/>
              <a:rect l="l" t="t" r="r" b="b"/>
              <a:pathLst>
                <a:path w="1846" h="1846" extrusionOk="0">
                  <a:moveTo>
                    <a:pt x="917" y="0"/>
                  </a:moveTo>
                  <a:cubicBezTo>
                    <a:pt x="417" y="0"/>
                    <a:pt x="0" y="417"/>
                    <a:pt x="0" y="929"/>
                  </a:cubicBezTo>
                  <a:cubicBezTo>
                    <a:pt x="0" y="1441"/>
                    <a:pt x="417" y="1846"/>
                    <a:pt x="917" y="1846"/>
                  </a:cubicBezTo>
                  <a:cubicBezTo>
                    <a:pt x="1429" y="1846"/>
                    <a:pt x="1846" y="1441"/>
                    <a:pt x="1846" y="929"/>
                  </a:cubicBezTo>
                  <a:cubicBezTo>
                    <a:pt x="1846" y="417"/>
                    <a:pt x="1429" y="0"/>
                    <a:pt x="917" y="0"/>
                  </a:cubicBezTo>
                  <a:close/>
                </a:path>
              </a:pathLst>
            </a:custGeom>
            <a:solidFill>
              <a:srgbClr val="E6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1">
              <a:extLst>
                <a:ext uri="{FF2B5EF4-FFF2-40B4-BE49-F238E27FC236}">
                  <a16:creationId xmlns:a16="http://schemas.microsoft.com/office/drawing/2014/main" id="{BEB598E0-924C-9C5B-53C6-29D746F81816}"/>
                </a:ext>
              </a:extLst>
            </p:cNvPr>
            <p:cNvSpPr/>
            <p:nvPr/>
          </p:nvSpPr>
          <p:spPr>
            <a:xfrm>
              <a:off x="7640449" y="3396987"/>
              <a:ext cx="611494" cy="1206673"/>
            </a:xfrm>
            <a:custGeom>
              <a:avLst/>
              <a:gdLst/>
              <a:ahLst/>
              <a:cxnLst/>
              <a:rect l="l" t="t" r="r" b="b"/>
              <a:pathLst>
                <a:path w="5847" h="11538" fill="none" extrusionOk="0">
                  <a:moveTo>
                    <a:pt x="1" y="1"/>
                  </a:moveTo>
                  <a:lnTo>
                    <a:pt x="5847" y="11538"/>
                  </a:lnTo>
                </a:path>
              </a:pathLst>
            </a:custGeom>
            <a:noFill/>
            <a:ln w="38100" cap="flat" cmpd="sng">
              <a:solidFill>
                <a:schemeClr val="l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1">
              <a:extLst>
                <a:ext uri="{FF2B5EF4-FFF2-40B4-BE49-F238E27FC236}">
                  <a16:creationId xmlns:a16="http://schemas.microsoft.com/office/drawing/2014/main" id="{BE8D7676-C799-719B-169E-6A4469617458}"/>
                </a:ext>
              </a:extLst>
            </p:cNvPr>
            <p:cNvSpPr/>
            <p:nvPr/>
          </p:nvSpPr>
          <p:spPr>
            <a:xfrm>
              <a:off x="7939344" y="4320862"/>
              <a:ext cx="608984" cy="534417"/>
            </a:xfrm>
            <a:custGeom>
              <a:avLst/>
              <a:gdLst/>
              <a:ahLst/>
              <a:cxnLst/>
              <a:rect l="l" t="t" r="r" b="b"/>
              <a:pathLst>
                <a:path w="5823" h="5110" extrusionOk="0">
                  <a:moveTo>
                    <a:pt x="2910" y="1"/>
                  </a:moveTo>
                  <a:cubicBezTo>
                    <a:pt x="1957" y="1"/>
                    <a:pt x="1045" y="533"/>
                    <a:pt x="607" y="1442"/>
                  </a:cubicBezTo>
                  <a:cubicBezTo>
                    <a:pt x="0" y="2716"/>
                    <a:pt x="536" y="4240"/>
                    <a:pt x="1798" y="4859"/>
                  </a:cubicBezTo>
                  <a:cubicBezTo>
                    <a:pt x="2151" y="5029"/>
                    <a:pt x="2526" y="5109"/>
                    <a:pt x="2896" y="5109"/>
                  </a:cubicBezTo>
                  <a:cubicBezTo>
                    <a:pt x="3847" y="5109"/>
                    <a:pt x="4766" y="4577"/>
                    <a:pt x="5203" y="3668"/>
                  </a:cubicBezTo>
                  <a:cubicBezTo>
                    <a:pt x="5822" y="2394"/>
                    <a:pt x="5287" y="870"/>
                    <a:pt x="4013" y="251"/>
                  </a:cubicBezTo>
                  <a:cubicBezTo>
                    <a:pt x="3656" y="81"/>
                    <a:pt x="3280" y="1"/>
                    <a:pt x="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1">
              <a:extLst>
                <a:ext uri="{FF2B5EF4-FFF2-40B4-BE49-F238E27FC236}">
                  <a16:creationId xmlns:a16="http://schemas.microsoft.com/office/drawing/2014/main" id="{821413D9-A762-B3B2-F44A-0A791FF0D977}"/>
                </a:ext>
              </a:extLst>
            </p:cNvPr>
            <p:cNvSpPr/>
            <p:nvPr/>
          </p:nvSpPr>
          <p:spPr>
            <a:xfrm>
              <a:off x="8145998" y="4491540"/>
              <a:ext cx="193164" cy="193059"/>
            </a:xfrm>
            <a:custGeom>
              <a:avLst/>
              <a:gdLst/>
              <a:ahLst/>
              <a:cxnLst/>
              <a:rect l="l" t="t" r="r" b="b"/>
              <a:pathLst>
                <a:path w="1847" h="1846" extrusionOk="0">
                  <a:moveTo>
                    <a:pt x="917" y="0"/>
                  </a:moveTo>
                  <a:cubicBezTo>
                    <a:pt x="417" y="0"/>
                    <a:pt x="1" y="417"/>
                    <a:pt x="1" y="929"/>
                  </a:cubicBezTo>
                  <a:cubicBezTo>
                    <a:pt x="1" y="1441"/>
                    <a:pt x="417" y="1846"/>
                    <a:pt x="917" y="1846"/>
                  </a:cubicBezTo>
                  <a:cubicBezTo>
                    <a:pt x="1429" y="1846"/>
                    <a:pt x="1846" y="1441"/>
                    <a:pt x="1846" y="929"/>
                  </a:cubicBezTo>
                  <a:cubicBezTo>
                    <a:pt x="1846" y="417"/>
                    <a:pt x="1429" y="0"/>
                    <a:pt x="917" y="0"/>
                  </a:cubicBezTo>
                  <a:close/>
                </a:path>
              </a:pathLst>
            </a:custGeom>
            <a:solidFill>
              <a:srgbClr val="E6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1">
              <a:extLst>
                <a:ext uri="{FF2B5EF4-FFF2-40B4-BE49-F238E27FC236}">
                  <a16:creationId xmlns:a16="http://schemas.microsoft.com/office/drawing/2014/main" id="{9D78E9EC-A969-A74D-062E-55DDA225EB01}"/>
                </a:ext>
              </a:extLst>
            </p:cNvPr>
            <p:cNvSpPr/>
            <p:nvPr/>
          </p:nvSpPr>
          <p:spPr>
            <a:xfrm>
              <a:off x="5849900" y="1184350"/>
              <a:ext cx="2672292" cy="2443152"/>
            </a:xfrm>
            <a:custGeom>
              <a:avLst/>
              <a:gdLst/>
              <a:ahLst/>
              <a:cxnLst/>
              <a:rect l="l" t="t" r="r" b="b"/>
              <a:pathLst>
                <a:path w="25552" h="23361" extrusionOk="0">
                  <a:moveTo>
                    <a:pt x="7609" y="0"/>
                  </a:moveTo>
                  <a:lnTo>
                    <a:pt x="0" y="13180"/>
                  </a:lnTo>
                  <a:lnTo>
                    <a:pt x="1751" y="14823"/>
                  </a:lnTo>
                  <a:lnTo>
                    <a:pt x="2798" y="15836"/>
                  </a:lnTo>
                  <a:lnTo>
                    <a:pt x="3632" y="16645"/>
                  </a:lnTo>
                  <a:lnTo>
                    <a:pt x="7013" y="19860"/>
                  </a:lnTo>
                  <a:lnTo>
                    <a:pt x="8621" y="21396"/>
                  </a:lnTo>
                  <a:cubicBezTo>
                    <a:pt x="10462" y="22730"/>
                    <a:pt x="12578" y="23361"/>
                    <a:pt x="14675" y="23361"/>
                  </a:cubicBezTo>
                  <a:cubicBezTo>
                    <a:pt x="15479" y="23361"/>
                    <a:pt x="16280" y="23268"/>
                    <a:pt x="17062" y="23086"/>
                  </a:cubicBezTo>
                  <a:cubicBezTo>
                    <a:pt x="19753" y="22467"/>
                    <a:pt x="22182" y="20777"/>
                    <a:pt x="23682" y="18181"/>
                  </a:cubicBezTo>
                  <a:cubicBezTo>
                    <a:pt x="25551" y="14919"/>
                    <a:pt x="25456" y="11109"/>
                    <a:pt x="23813" y="8073"/>
                  </a:cubicBezTo>
                  <a:cubicBezTo>
                    <a:pt x="22777" y="6132"/>
                    <a:pt x="21110" y="4513"/>
                    <a:pt x="18919" y="3536"/>
                  </a:cubicBezTo>
                  <a:lnTo>
                    <a:pt x="12371" y="1489"/>
                  </a:lnTo>
                  <a:lnTo>
                    <a:pt x="11264" y="1155"/>
                  </a:lnTo>
                  <a:lnTo>
                    <a:pt x="10657" y="953"/>
                  </a:lnTo>
                  <a:lnTo>
                    <a:pt x="9883" y="715"/>
                  </a:lnTo>
                  <a:lnTo>
                    <a:pt x="7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1">
              <a:extLst>
                <a:ext uri="{FF2B5EF4-FFF2-40B4-BE49-F238E27FC236}">
                  <a16:creationId xmlns:a16="http://schemas.microsoft.com/office/drawing/2014/main" id="{56E8FED1-7467-27BB-C3B1-CF3775D6C76E}"/>
                </a:ext>
              </a:extLst>
            </p:cNvPr>
            <p:cNvSpPr/>
            <p:nvPr/>
          </p:nvSpPr>
          <p:spPr>
            <a:xfrm>
              <a:off x="6031664" y="1257766"/>
              <a:ext cx="996253" cy="1582752"/>
            </a:xfrm>
            <a:custGeom>
              <a:avLst/>
              <a:gdLst/>
              <a:ahLst/>
              <a:cxnLst/>
              <a:rect l="l" t="t" r="r" b="b"/>
              <a:pathLst>
                <a:path w="9526" h="15134" extrusionOk="0">
                  <a:moveTo>
                    <a:pt x="8145" y="1"/>
                  </a:moveTo>
                  <a:lnTo>
                    <a:pt x="1" y="14121"/>
                  </a:lnTo>
                  <a:lnTo>
                    <a:pt x="1049" y="15134"/>
                  </a:lnTo>
                  <a:lnTo>
                    <a:pt x="9526" y="429"/>
                  </a:lnTo>
                  <a:lnTo>
                    <a:pt x="8145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1">
              <a:extLst>
                <a:ext uri="{FF2B5EF4-FFF2-40B4-BE49-F238E27FC236}">
                  <a16:creationId xmlns:a16="http://schemas.microsoft.com/office/drawing/2014/main" id="{19DBE5AB-7521-E313-B87B-80FC8D09C805}"/>
                </a:ext>
              </a:extLst>
            </p:cNvPr>
            <p:cNvSpPr/>
            <p:nvPr/>
          </p:nvSpPr>
          <p:spPr>
            <a:xfrm>
              <a:off x="6141265" y="1302632"/>
              <a:ext cx="1002528" cy="1621342"/>
            </a:xfrm>
            <a:custGeom>
              <a:avLst/>
              <a:gdLst/>
              <a:ahLst/>
              <a:cxnLst/>
              <a:rect l="l" t="t" r="r" b="b"/>
              <a:pathLst>
                <a:path w="9586" h="15503" extrusionOk="0">
                  <a:moveTo>
                    <a:pt x="8478" y="0"/>
                  </a:moveTo>
                  <a:lnTo>
                    <a:pt x="1" y="14705"/>
                  </a:lnTo>
                  <a:lnTo>
                    <a:pt x="846" y="15502"/>
                  </a:lnTo>
                  <a:lnTo>
                    <a:pt x="9585" y="346"/>
                  </a:lnTo>
                  <a:lnTo>
                    <a:pt x="8478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1">
              <a:extLst>
                <a:ext uri="{FF2B5EF4-FFF2-40B4-BE49-F238E27FC236}">
                  <a16:creationId xmlns:a16="http://schemas.microsoft.com/office/drawing/2014/main" id="{ECCEEBFE-3CB8-6936-889E-F8EEFD83ED62}"/>
                </a:ext>
              </a:extLst>
            </p:cNvPr>
            <p:cNvSpPr/>
            <p:nvPr/>
          </p:nvSpPr>
          <p:spPr>
            <a:xfrm>
              <a:off x="6503642" y="2821682"/>
              <a:ext cx="29911" cy="23845"/>
            </a:xfrm>
            <a:custGeom>
              <a:avLst/>
              <a:gdLst/>
              <a:ahLst/>
              <a:cxnLst/>
              <a:rect l="l" t="t" r="r" b="b"/>
              <a:pathLst>
                <a:path w="286" h="228" extrusionOk="0">
                  <a:moveTo>
                    <a:pt x="155" y="1"/>
                  </a:moveTo>
                  <a:cubicBezTo>
                    <a:pt x="0" y="1"/>
                    <a:pt x="0" y="227"/>
                    <a:pt x="155" y="227"/>
                  </a:cubicBezTo>
                  <a:cubicBezTo>
                    <a:pt x="286" y="227"/>
                    <a:pt x="286" y="1"/>
                    <a:pt x="155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1">
              <a:extLst>
                <a:ext uri="{FF2B5EF4-FFF2-40B4-BE49-F238E27FC236}">
                  <a16:creationId xmlns:a16="http://schemas.microsoft.com/office/drawing/2014/main" id="{E87C0163-0462-B3CA-857C-D2EAEA4D9048}"/>
                </a:ext>
              </a:extLst>
            </p:cNvPr>
            <p:cNvSpPr/>
            <p:nvPr/>
          </p:nvSpPr>
          <p:spPr>
            <a:xfrm>
              <a:off x="6538468" y="2989850"/>
              <a:ext cx="61076" cy="47376"/>
            </a:xfrm>
            <a:custGeom>
              <a:avLst/>
              <a:gdLst/>
              <a:ahLst/>
              <a:cxnLst/>
              <a:rect l="l" t="t" r="r" b="b"/>
              <a:pathLst>
                <a:path w="584" h="453" extrusionOk="0">
                  <a:moveTo>
                    <a:pt x="286" y="0"/>
                  </a:moveTo>
                  <a:cubicBezTo>
                    <a:pt x="1" y="0"/>
                    <a:pt x="1" y="453"/>
                    <a:pt x="286" y="453"/>
                  </a:cubicBezTo>
                  <a:cubicBezTo>
                    <a:pt x="584" y="453"/>
                    <a:pt x="584" y="0"/>
                    <a:pt x="286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1">
              <a:extLst>
                <a:ext uri="{FF2B5EF4-FFF2-40B4-BE49-F238E27FC236}">
                  <a16:creationId xmlns:a16="http://schemas.microsoft.com/office/drawing/2014/main" id="{C2B3982D-F548-156B-FE8E-EC297E697DA1}"/>
                </a:ext>
              </a:extLst>
            </p:cNvPr>
            <p:cNvSpPr/>
            <p:nvPr/>
          </p:nvSpPr>
          <p:spPr>
            <a:xfrm>
              <a:off x="6565868" y="2871568"/>
              <a:ext cx="68606" cy="53651"/>
            </a:xfrm>
            <a:custGeom>
              <a:avLst/>
              <a:gdLst/>
              <a:ahLst/>
              <a:cxnLst/>
              <a:rect l="l" t="t" r="r" b="b"/>
              <a:pathLst>
                <a:path w="656" h="513" extrusionOk="0">
                  <a:moveTo>
                    <a:pt x="334" y="0"/>
                  </a:moveTo>
                  <a:cubicBezTo>
                    <a:pt x="1" y="0"/>
                    <a:pt x="1" y="512"/>
                    <a:pt x="334" y="512"/>
                  </a:cubicBezTo>
                  <a:cubicBezTo>
                    <a:pt x="655" y="512"/>
                    <a:pt x="655" y="0"/>
                    <a:pt x="334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1">
              <a:extLst>
                <a:ext uri="{FF2B5EF4-FFF2-40B4-BE49-F238E27FC236}">
                  <a16:creationId xmlns:a16="http://schemas.microsoft.com/office/drawing/2014/main" id="{F877C175-C67E-DD90-9CE2-1E6DA8C789A5}"/>
                </a:ext>
              </a:extLst>
            </p:cNvPr>
            <p:cNvSpPr/>
            <p:nvPr/>
          </p:nvSpPr>
          <p:spPr>
            <a:xfrm>
              <a:off x="6655495" y="2942474"/>
              <a:ext cx="57416" cy="44970"/>
            </a:xfrm>
            <a:custGeom>
              <a:avLst/>
              <a:gdLst/>
              <a:ahLst/>
              <a:cxnLst/>
              <a:rect l="l" t="t" r="r" b="b"/>
              <a:pathLst>
                <a:path w="549" h="430" extrusionOk="0">
                  <a:moveTo>
                    <a:pt x="263" y="1"/>
                  </a:moveTo>
                  <a:cubicBezTo>
                    <a:pt x="1" y="1"/>
                    <a:pt x="1" y="429"/>
                    <a:pt x="263" y="429"/>
                  </a:cubicBezTo>
                  <a:cubicBezTo>
                    <a:pt x="548" y="429"/>
                    <a:pt x="548" y="1"/>
                    <a:pt x="263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1">
              <a:extLst>
                <a:ext uri="{FF2B5EF4-FFF2-40B4-BE49-F238E27FC236}">
                  <a16:creationId xmlns:a16="http://schemas.microsoft.com/office/drawing/2014/main" id="{C2344C8E-A2AD-547E-1536-86C131A09B93}"/>
                </a:ext>
              </a:extLst>
            </p:cNvPr>
            <p:cNvSpPr/>
            <p:nvPr/>
          </p:nvSpPr>
          <p:spPr>
            <a:xfrm>
              <a:off x="7877013" y="1816861"/>
              <a:ext cx="42460" cy="49886"/>
            </a:xfrm>
            <a:custGeom>
              <a:avLst/>
              <a:gdLst/>
              <a:ahLst/>
              <a:cxnLst/>
              <a:rect l="l" t="t" r="r" b="b"/>
              <a:pathLst>
                <a:path w="406" h="477" extrusionOk="0">
                  <a:moveTo>
                    <a:pt x="179" y="1"/>
                  </a:moveTo>
                  <a:cubicBezTo>
                    <a:pt x="168" y="1"/>
                    <a:pt x="168" y="1"/>
                    <a:pt x="144" y="13"/>
                  </a:cubicBezTo>
                  <a:lnTo>
                    <a:pt x="84" y="13"/>
                  </a:lnTo>
                  <a:cubicBezTo>
                    <a:pt x="72" y="24"/>
                    <a:pt x="60" y="24"/>
                    <a:pt x="48" y="48"/>
                  </a:cubicBezTo>
                  <a:cubicBezTo>
                    <a:pt x="25" y="60"/>
                    <a:pt x="25" y="72"/>
                    <a:pt x="13" y="84"/>
                  </a:cubicBezTo>
                  <a:cubicBezTo>
                    <a:pt x="13" y="108"/>
                    <a:pt x="1" y="120"/>
                    <a:pt x="1" y="132"/>
                  </a:cubicBezTo>
                  <a:lnTo>
                    <a:pt x="1" y="191"/>
                  </a:lnTo>
                  <a:lnTo>
                    <a:pt x="1" y="251"/>
                  </a:lnTo>
                  <a:lnTo>
                    <a:pt x="1" y="274"/>
                  </a:lnTo>
                  <a:cubicBezTo>
                    <a:pt x="1" y="310"/>
                    <a:pt x="1" y="322"/>
                    <a:pt x="13" y="358"/>
                  </a:cubicBezTo>
                  <a:cubicBezTo>
                    <a:pt x="25" y="382"/>
                    <a:pt x="25" y="394"/>
                    <a:pt x="60" y="417"/>
                  </a:cubicBezTo>
                  <a:cubicBezTo>
                    <a:pt x="72" y="429"/>
                    <a:pt x="108" y="441"/>
                    <a:pt x="120" y="453"/>
                  </a:cubicBezTo>
                  <a:cubicBezTo>
                    <a:pt x="144" y="477"/>
                    <a:pt x="168" y="477"/>
                    <a:pt x="191" y="477"/>
                  </a:cubicBezTo>
                  <a:lnTo>
                    <a:pt x="239" y="477"/>
                  </a:lnTo>
                  <a:lnTo>
                    <a:pt x="322" y="429"/>
                  </a:lnTo>
                  <a:cubicBezTo>
                    <a:pt x="346" y="417"/>
                    <a:pt x="346" y="394"/>
                    <a:pt x="358" y="382"/>
                  </a:cubicBezTo>
                  <a:cubicBezTo>
                    <a:pt x="370" y="358"/>
                    <a:pt x="382" y="322"/>
                    <a:pt x="382" y="298"/>
                  </a:cubicBezTo>
                  <a:lnTo>
                    <a:pt x="382" y="263"/>
                  </a:lnTo>
                  <a:lnTo>
                    <a:pt x="382" y="251"/>
                  </a:lnTo>
                  <a:cubicBezTo>
                    <a:pt x="406" y="239"/>
                    <a:pt x="406" y="239"/>
                    <a:pt x="406" y="227"/>
                  </a:cubicBezTo>
                  <a:lnTo>
                    <a:pt x="406" y="203"/>
                  </a:lnTo>
                  <a:lnTo>
                    <a:pt x="406" y="179"/>
                  </a:lnTo>
                  <a:lnTo>
                    <a:pt x="406" y="155"/>
                  </a:lnTo>
                  <a:lnTo>
                    <a:pt x="406" y="143"/>
                  </a:lnTo>
                  <a:cubicBezTo>
                    <a:pt x="406" y="132"/>
                    <a:pt x="382" y="120"/>
                    <a:pt x="382" y="108"/>
                  </a:cubicBezTo>
                  <a:cubicBezTo>
                    <a:pt x="370" y="84"/>
                    <a:pt x="370" y="72"/>
                    <a:pt x="358" y="60"/>
                  </a:cubicBezTo>
                  <a:lnTo>
                    <a:pt x="346" y="48"/>
                  </a:lnTo>
                  <a:lnTo>
                    <a:pt x="322" y="24"/>
                  </a:lnTo>
                  <a:lnTo>
                    <a:pt x="298" y="13"/>
                  </a:lnTo>
                  <a:cubicBezTo>
                    <a:pt x="287" y="13"/>
                    <a:pt x="287" y="13"/>
                    <a:pt x="263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1">
              <a:extLst>
                <a:ext uri="{FF2B5EF4-FFF2-40B4-BE49-F238E27FC236}">
                  <a16:creationId xmlns:a16="http://schemas.microsoft.com/office/drawing/2014/main" id="{0D2BF9A7-550C-6A06-1617-AEEBC7BD591D}"/>
                </a:ext>
              </a:extLst>
            </p:cNvPr>
            <p:cNvSpPr/>
            <p:nvPr/>
          </p:nvSpPr>
          <p:spPr>
            <a:xfrm>
              <a:off x="8012761" y="2073400"/>
              <a:ext cx="53651" cy="38696"/>
            </a:xfrm>
            <a:custGeom>
              <a:avLst/>
              <a:gdLst/>
              <a:ahLst/>
              <a:cxnLst/>
              <a:rect l="l" t="t" r="r" b="b"/>
              <a:pathLst>
                <a:path w="513" h="370" extrusionOk="0">
                  <a:moveTo>
                    <a:pt x="179" y="0"/>
                  </a:moveTo>
                  <a:cubicBezTo>
                    <a:pt x="143" y="0"/>
                    <a:pt x="132" y="12"/>
                    <a:pt x="96" y="36"/>
                  </a:cubicBezTo>
                  <a:cubicBezTo>
                    <a:pt x="84" y="48"/>
                    <a:pt x="72" y="48"/>
                    <a:pt x="60" y="60"/>
                  </a:cubicBezTo>
                  <a:cubicBezTo>
                    <a:pt x="36" y="72"/>
                    <a:pt x="24" y="96"/>
                    <a:pt x="24" y="107"/>
                  </a:cubicBezTo>
                  <a:cubicBezTo>
                    <a:pt x="13" y="131"/>
                    <a:pt x="1" y="167"/>
                    <a:pt x="1" y="191"/>
                  </a:cubicBezTo>
                  <a:cubicBezTo>
                    <a:pt x="1" y="227"/>
                    <a:pt x="13" y="250"/>
                    <a:pt x="24" y="274"/>
                  </a:cubicBezTo>
                  <a:lnTo>
                    <a:pt x="24" y="286"/>
                  </a:lnTo>
                  <a:cubicBezTo>
                    <a:pt x="36" y="298"/>
                    <a:pt x="36" y="310"/>
                    <a:pt x="60" y="334"/>
                  </a:cubicBezTo>
                  <a:cubicBezTo>
                    <a:pt x="72" y="346"/>
                    <a:pt x="84" y="357"/>
                    <a:pt x="96" y="357"/>
                  </a:cubicBezTo>
                  <a:cubicBezTo>
                    <a:pt x="120" y="357"/>
                    <a:pt x="132" y="369"/>
                    <a:pt x="143" y="369"/>
                  </a:cubicBezTo>
                  <a:lnTo>
                    <a:pt x="310" y="369"/>
                  </a:lnTo>
                  <a:cubicBezTo>
                    <a:pt x="334" y="369"/>
                    <a:pt x="358" y="369"/>
                    <a:pt x="382" y="357"/>
                  </a:cubicBezTo>
                  <a:cubicBezTo>
                    <a:pt x="417" y="346"/>
                    <a:pt x="429" y="346"/>
                    <a:pt x="441" y="310"/>
                  </a:cubicBezTo>
                  <a:cubicBezTo>
                    <a:pt x="453" y="298"/>
                    <a:pt x="477" y="274"/>
                    <a:pt x="489" y="250"/>
                  </a:cubicBezTo>
                  <a:cubicBezTo>
                    <a:pt x="501" y="227"/>
                    <a:pt x="501" y="215"/>
                    <a:pt x="501" y="179"/>
                  </a:cubicBezTo>
                  <a:cubicBezTo>
                    <a:pt x="513" y="179"/>
                    <a:pt x="513" y="167"/>
                    <a:pt x="501" y="155"/>
                  </a:cubicBezTo>
                  <a:lnTo>
                    <a:pt x="453" y="60"/>
                  </a:lnTo>
                  <a:cubicBezTo>
                    <a:pt x="441" y="48"/>
                    <a:pt x="429" y="48"/>
                    <a:pt x="417" y="36"/>
                  </a:cubicBezTo>
                  <a:cubicBezTo>
                    <a:pt x="382" y="12"/>
                    <a:pt x="358" y="0"/>
                    <a:pt x="310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1">
              <a:extLst>
                <a:ext uri="{FF2B5EF4-FFF2-40B4-BE49-F238E27FC236}">
                  <a16:creationId xmlns:a16="http://schemas.microsoft.com/office/drawing/2014/main" id="{49707D05-BDC2-930D-4B41-036FF8874A27}"/>
                </a:ext>
              </a:extLst>
            </p:cNvPr>
            <p:cNvSpPr/>
            <p:nvPr/>
          </p:nvSpPr>
          <p:spPr>
            <a:xfrm>
              <a:off x="7938089" y="1941417"/>
              <a:ext cx="53651" cy="42460"/>
            </a:xfrm>
            <a:custGeom>
              <a:avLst/>
              <a:gdLst/>
              <a:ahLst/>
              <a:cxnLst/>
              <a:rect l="l" t="t" r="r" b="b"/>
              <a:pathLst>
                <a:path w="513" h="406" extrusionOk="0">
                  <a:moveTo>
                    <a:pt x="250" y="0"/>
                  </a:moveTo>
                  <a:cubicBezTo>
                    <a:pt x="0" y="0"/>
                    <a:pt x="0" y="405"/>
                    <a:pt x="250" y="405"/>
                  </a:cubicBezTo>
                  <a:cubicBezTo>
                    <a:pt x="500" y="405"/>
                    <a:pt x="512" y="0"/>
                    <a:pt x="250" y="0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1">
              <a:extLst>
                <a:ext uri="{FF2B5EF4-FFF2-40B4-BE49-F238E27FC236}">
                  <a16:creationId xmlns:a16="http://schemas.microsoft.com/office/drawing/2014/main" id="{4A6E74FB-BD1C-4C01-3C54-6BD9FC6939E7}"/>
                </a:ext>
              </a:extLst>
            </p:cNvPr>
            <p:cNvSpPr/>
            <p:nvPr/>
          </p:nvSpPr>
          <p:spPr>
            <a:xfrm>
              <a:off x="8065052" y="1987433"/>
              <a:ext cx="62331" cy="48735"/>
            </a:xfrm>
            <a:custGeom>
              <a:avLst/>
              <a:gdLst/>
              <a:ahLst/>
              <a:cxnLst/>
              <a:rect l="l" t="t" r="r" b="b"/>
              <a:pathLst>
                <a:path w="596" h="466" extrusionOk="0">
                  <a:moveTo>
                    <a:pt x="298" y="1"/>
                  </a:moveTo>
                  <a:cubicBezTo>
                    <a:pt x="1" y="1"/>
                    <a:pt x="1" y="465"/>
                    <a:pt x="298" y="465"/>
                  </a:cubicBezTo>
                  <a:cubicBezTo>
                    <a:pt x="596" y="465"/>
                    <a:pt x="596" y="1"/>
                    <a:pt x="298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1">
              <a:extLst>
                <a:ext uri="{FF2B5EF4-FFF2-40B4-BE49-F238E27FC236}">
                  <a16:creationId xmlns:a16="http://schemas.microsoft.com/office/drawing/2014/main" id="{4A5A4480-CB3C-3AEE-417F-B44F8141B9F7}"/>
                </a:ext>
              </a:extLst>
            </p:cNvPr>
            <p:cNvSpPr/>
            <p:nvPr/>
          </p:nvSpPr>
          <p:spPr>
            <a:xfrm>
              <a:off x="7970405" y="1844261"/>
              <a:ext cx="52396" cy="41206"/>
            </a:xfrm>
            <a:custGeom>
              <a:avLst/>
              <a:gdLst/>
              <a:ahLst/>
              <a:cxnLst/>
              <a:rect l="l" t="t" r="r" b="b"/>
              <a:pathLst>
                <a:path w="501" h="394" extrusionOk="0">
                  <a:moveTo>
                    <a:pt x="251" y="1"/>
                  </a:moveTo>
                  <a:cubicBezTo>
                    <a:pt x="1" y="1"/>
                    <a:pt x="1" y="393"/>
                    <a:pt x="251" y="393"/>
                  </a:cubicBezTo>
                  <a:cubicBezTo>
                    <a:pt x="501" y="382"/>
                    <a:pt x="501" y="1"/>
                    <a:pt x="251" y="1"/>
                  </a:cubicBezTo>
                  <a:close/>
                </a:path>
              </a:pathLst>
            </a:custGeom>
            <a:solidFill>
              <a:srgbClr val="86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51">
            <a:extLst>
              <a:ext uri="{FF2B5EF4-FFF2-40B4-BE49-F238E27FC236}">
                <a16:creationId xmlns:a16="http://schemas.microsoft.com/office/drawing/2014/main" id="{0B4CEAFE-12F4-1E88-7482-023EE8A44205}"/>
              </a:ext>
            </a:extLst>
          </p:cNvPr>
          <p:cNvGrpSpPr/>
          <p:nvPr/>
        </p:nvGrpSpPr>
        <p:grpSpPr>
          <a:xfrm>
            <a:off x="5386867" y="3548468"/>
            <a:ext cx="1371611" cy="1433668"/>
            <a:chOff x="7860000" y="3844550"/>
            <a:chExt cx="995725" cy="1040775"/>
          </a:xfrm>
        </p:grpSpPr>
        <p:sp>
          <p:nvSpPr>
            <p:cNvPr id="1028" name="Google Shape;1028;p51">
              <a:extLst>
                <a:ext uri="{FF2B5EF4-FFF2-40B4-BE49-F238E27FC236}">
                  <a16:creationId xmlns:a16="http://schemas.microsoft.com/office/drawing/2014/main" id="{A0111F38-8D61-BA4B-E30C-29F2BA33E048}"/>
                </a:ext>
              </a:extLst>
            </p:cNvPr>
            <p:cNvSpPr/>
            <p:nvPr/>
          </p:nvSpPr>
          <p:spPr>
            <a:xfrm>
              <a:off x="7860000" y="4722675"/>
              <a:ext cx="995725" cy="162650"/>
            </a:xfrm>
            <a:custGeom>
              <a:avLst/>
              <a:gdLst/>
              <a:ahLst/>
              <a:cxnLst/>
              <a:rect l="l" t="t" r="r" b="b"/>
              <a:pathLst>
                <a:path w="39829" h="6506" extrusionOk="0">
                  <a:moveTo>
                    <a:pt x="38028" y="6505"/>
                  </a:moveTo>
                  <a:lnTo>
                    <a:pt x="1802" y="6505"/>
                  </a:lnTo>
                  <a:cubicBezTo>
                    <a:pt x="601" y="6505"/>
                    <a:pt x="0" y="5104"/>
                    <a:pt x="834" y="4237"/>
                  </a:cubicBezTo>
                  <a:lnTo>
                    <a:pt x="4303" y="668"/>
                  </a:lnTo>
                  <a:cubicBezTo>
                    <a:pt x="4704" y="268"/>
                    <a:pt x="5304" y="1"/>
                    <a:pt x="5871" y="1"/>
                  </a:cubicBezTo>
                  <a:lnTo>
                    <a:pt x="33925" y="1"/>
                  </a:lnTo>
                  <a:cubicBezTo>
                    <a:pt x="34492" y="1"/>
                    <a:pt x="35092" y="268"/>
                    <a:pt x="35492" y="668"/>
                  </a:cubicBezTo>
                  <a:lnTo>
                    <a:pt x="38962" y="4237"/>
                  </a:lnTo>
                  <a:cubicBezTo>
                    <a:pt x="39829" y="5104"/>
                    <a:pt x="39262" y="6505"/>
                    <a:pt x="38028" y="65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1">
              <a:extLst>
                <a:ext uri="{FF2B5EF4-FFF2-40B4-BE49-F238E27FC236}">
                  <a16:creationId xmlns:a16="http://schemas.microsoft.com/office/drawing/2014/main" id="{48509DE3-C003-5C98-4A14-1E48810D0C05}"/>
                </a:ext>
              </a:extLst>
            </p:cNvPr>
            <p:cNvSpPr/>
            <p:nvPr/>
          </p:nvSpPr>
          <p:spPr>
            <a:xfrm>
              <a:off x="8093500" y="3844550"/>
              <a:ext cx="527075" cy="947375"/>
            </a:xfrm>
            <a:custGeom>
              <a:avLst/>
              <a:gdLst/>
              <a:ahLst/>
              <a:cxnLst/>
              <a:rect l="l" t="t" r="r" b="b"/>
              <a:pathLst>
                <a:path w="21083" h="37895" extrusionOk="0">
                  <a:moveTo>
                    <a:pt x="21082" y="37894"/>
                  </a:moveTo>
                  <a:lnTo>
                    <a:pt x="0" y="37894"/>
                  </a:lnTo>
                  <a:lnTo>
                    <a:pt x="234" y="37127"/>
                  </a:lnTo>
                  <a:lnTo>
                    <a:pt x="1168" y="33224"/>
                  </a:lnTo>
                  <a:lnTo>
                    <a:pt x="2502" y="27754"/>
                  </a:lnTo>
                  <a:lnTo>
                    <a:pt x="3470" y="23851"/>
                  </a:lnTo>
                  <a:lnTo>
                    <a:pt x="4804" y="18380"/>
                  </a:lnTo>
                  <a:lnTo>
                    <a:pt x="5771" y="14444"/>
                  </a:lnTo>
                  <a:lnTo>
                    <a:pt x="7105" y="9007"/>
                  </a:lnTo>
                  <a:lnTo>
                    <a:pt x="8073" y="5071"/>
                  </a:lnTo>
                  <a:lnTo>
                    <a:pt x="8907" y="1668"/>
                  </a:lnTo>
                  <a:cubicBezTo>
                    <a:pt x="9307" y="1"/>
                    <a:pt x="11675" y="1"/>
                    <a:pt x="12109" y="1668"/>
                  </a:cubicBezTo>
                  <a:lnTo>
                    <a:pt x="12443" y="2936"/>
                  </a:lnTo>
                  <a:lnTo>
                    <a:pt x="13176" y="6038"/>
                  </a:lnTo>
                  <a:lnTo>
                    <a:pt x="14244" y="10341"/>
                  </a:lnTo>
                  <a:lnTo>
                    <a:pt x="14978" y="13410"/>
                  </a:lnTo>
                  <a:lnTo>
                    <a:pt x="16012" y="17713"/>
                  </a:lnTo>
                  <a:lnTo>
                    <a:pt x="16779" y="20782"/>
                  </a:lnTo>
                  <a:lnTo>
                    <a:pt x="17813" y="25085"/>
                  </a:lnTo>
                  <a:lnTo>
                    <a:pt x="18580" y="28187"/>
                  </a:lnTo>
                  <a:lnTo>
                    <a:pt x="19614" y="32457"/>
                  </a:lnTo>
                  <a:lnTo>
                    <a:pt x="20348" y="355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1">
              <a:extLst>
                <a:ext uri="{FF2B5EF4-FFF2-40B4-BE49-F238E27FC236}">
                  <a16:creationId xmlns:a16="http://schemas.microsoft.com/office/drawing/2014/main" id="{F983BB3F-5FD9-5118-5CC9-942807412627}"/>
                </a:ext>
              </a:extLst>
            </p:cNvPr>
            <p:cNvSpPr/>
            <p:nvPr/>
          </p:nvSpPr>
          <p:spPr>
            <a:xfrm>
              <a:off x="8271950" y="3917100"/>
              <a:ext cx="152650" cy="150975"/>
            </a:xfrm>
            <a:custGeom>
              <a:avLst/>
              <a:gdLst/>
              <a:ahLst/>
              <a:cxnLst/>
              <a:rect l="l" t="t" r="r" b="b"/>
              <a:pathLst>
                <a:path w="6106" h="6039" extrusionOk="0">
                  <a:moveTo>
                    <a:pt x="5305" y="1"/>
                  </a:moveTo>
                  <a:lnTo>
                    <a:pt x="968" y="2135"/>
                  </a:lnTo>
                  <a:lnTo>
                    <a:pt x="1" y="6038"/>
                  </a:lnTo>
                  <a:lnTo>
                    <a:pt x="1" y="6038"/>
                  </a:lnTo>
                  <a:lnTo>
                    <a:pt x="6105" y="3103"/>
                  </a:lnTo>
                  <a:lnTo>
                    <a:pt x="5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1">
              <a:extLst>
                <a:ext uri="{FF2B5EF4-FFF2-40B4-BE49-F238E27FC236}">
                  <a16:creationId xmlns:a16="http://schemas.microsoft.com/office/drawing/2014/main" id="{732A9F8C-6475-6896-D662-4DFE53FE225B}"/>
                </a:ext>
              </a:extLst>
            </p:cNvPr>
            <p:cNvSpPr/>
            <p:nvPr/>
          </p:nvSpPr>
          <p:spPr>
            <a:xfrm>
              <a:off x="8213575" y="4101400"/>
              <a:ext cx="255225" cy="201825"/>
            </a:xfrm>
            <a:custGeom>
              <a:avLst/>
              <a:gdLst/>
              <a:ahLst/>
              <a:cxnLst/>
              <a:rect l="l" t="t" r="r" b="b"/>
              <a:pathLst>
                <a:path w="10209" h="8073" extrusionOk="0">
                  <a:moveTo>
                    <a:pt x="9474" y="1"/>
                  </a:moveTo>
                  <a:lnTo>
                    <a:pt x="1002" y="4137"/>
                  </a:lnTo>
                  <a:lnTo>
                    <a:pt x="1" y="8073"/>
                  </a:lnTo>
                  <a:lnTo>
                    <a:pt x="1" y="8073"/>
                  </a:lnTo>
                  <a:lnTo>
                    <a:pt x="10208" y="3103"/>
                  </a:lnTo>
                  <a:lnTo>
                    <a:pt x="94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1">
              <a:extLst>
                <a:ext uri="{FF2B5EF4-FFF2-40B4-BE49-F238E27FC236}">
                  <a16:creationId xmlns:a16="http://schemas.microsoft.com/office/drawing/2014/main" id="{5FF0D9FA-5214-3806-6EBD-F6B319279CBF}"/>
                </a:ext>
              </a:extLst>
            </p:cNvPr>
            <p:cNvSpPr/>
            <p:nvPr/>
          </p:nvSpPr>
          <p:spPr>
            <a:xfrm>
              <a:off x="8156050" y="4286525"/>
              <a:ext cx="358600" cy="251050"/>
            </a:xfrm>
            <a:custGeom>
              <a:avLst/>
              <a:gdLst/>
              <a:ahLst/>
              <a:cxnLst/>
              <a:rect l="l" t="t" r="r" b="b"/>
              <a:pathLst>
                <a:path w="14344" h="10042" extrusionOk="0">
                  <a:moveTo>
                    <a:pt x="13610" y="1"/>
                  </a:moveTo>
                  <a:lnTo>
                    <a:pt x="968" y="6105"/>
                  </a:lnTo>
                  <a:lnTo>
                    <a:pt x="0" y="10041"/>
                  </a:lnTo>
                  <a:lnTo>
                    <a:pt x="14344" y="3070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1">
              <a:extLst>
                <a:ext uri="{FF2B5EF4-FFF2-40B4-BE49-F238E27FC236}">
                  <a16:creationId xmlns:a16="http://schemas.microsoft.com/office/drawing/2014/main" id="{B7FCD65C-9A26-0394-8EB3-51043AC744F2}"/>
                </a:ext>
              </a:extLst>
            </p:cNvPr>
            <p:cNvSpPr/>
            <p:nvPr/>
          </p:nvSpPr>
          <p:spPr>
            <a:xfrm>
              <a:off x="8097675" y="4470825"/>
              <a:ext cx="462025" cy="301925"/>
            </a:xfrm>
            <a:custGeom>
              <a:avLst/>
              <a:gdLst/>
              <a:ahLst/>
              <a:cxnLst/>
              <a:rect l="l" t="t" r="r" b="b"/>
              <a:pathLst>
                <a:path w="18481" h="12077" extrusionOk="0">
                  <a:moveTo>
                    <a:pt x="17746" y="1"/>
                  </a:moveTo>
                  <a:lnTo>
                    <a:pt x="968" y="8173"/>
                  </a:lnTo>
                  <a:lnTo>
                    <a:pt x="0" y="12076"/>
                  </a:lnTo>
                  <a:lnTo>
                    <a:pt x="18480" y="307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1">
              <a:extLst>
                <a:ext uri="{FF2B5EF4-FFF2-40B4-BE49-F238E27FC236}">
                  <a16:creationId xmlns:a16="http://schemas.microsoft.com/office/drawing/2014/main" id="{4C528A4A-3AD8-9B7E-C9D8-E315E26CB384}"/>
                </a:ext>
              </a:extLst>
            </p:cNvPr>
            <p:cNvSpPr/>
            <p:nvPr/>
          </p:nvSpPr>
          <p:spPr>
            <a:xfrm>
              <a:off x="8306150" y="4655125"/>
              <a:ext cx="299400" cy="136800"/>
            </a:xfrm>
            <a:custGeom>
              <a:avLst/>
              <a:gdLst/>
              <a:ahLst/>
              <a:cxnLst/>
              <a:rect l="l" t="t" r="r" b="b"/>
              <a:pathLst>
                <a:path w="11976" h="5472" extrusionOk="0">
                  <a:moveTo>
                    <a:pt x="11242" y="1"/>
                  </a:moveTo>
                  <a:lnTo>
                    <a:pt x="0" y="5471"/>
                  </a:lnTo>
                  <a:lnTo>
                    <a:pt x="7106" y="5471"/>
                  </a:lnTo>
                  <a:lnTo>
                    <a:pt x="11976" y="3103"/>
                  </a:lnTo>
                  <a:lnTo>
                    <a:pt x="11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6586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3273D599-5CA9-4781-EFAE-E83FA679D60E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Most Common Permit Types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in San Francisco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7D336-2FEB-37BD-D6F0-5BFECBBC11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748351" y="1431370"/>
            <a:ext cx="195049" cy="195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9A4F5-5076-7414-05B3-53F734749F0B}"/>
              </a:ext>
            </a:extLst>
          </p:cNvPr>
          <p:cNvSpPr txBox="1"/>
          <p:nvPr/>
        </p:nvSpPr>
        <p:spPr>
          <a:xfrm>
            <a:off x="7786359" y="1370529"/>
            <a:ext cx="12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vo sans black"/>
              </a:rPr>
              <a:t>The most common permit is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OTC Alterations </a:t>
            </a:r>
            <a:r>
              <a:rPr lang="en-US" b="1" dirty="0">
                <a:latin typeface="Fivo sans black"/>
              </a:rPr>
              <a:t>with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170K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A294D-4E92-41F4-5CB7-20894DBB9E73}"/>
              </a:ext>
            </a:extLst>
          </p:cNvPr>
          <p:cNvSpPr txBox="1"/>
          <p:nvPr/>
        </p:nvSpPr>
        <p:spPr>
          <a:xfrm>
            <a:off x="7716151" y="2743319"/>
            <a:ext cx="1357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Fivo sans black"/>
              </a:rPr>
              <a:t>The least permit is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fill &amp; excavate </a:t>
            </a:r>
            <a:r>
              <a:rPr lang="en-US" b="1" dirty="0">
                <a:latin typeface="Fivo sans black"/>
              </a:rPr>
              <a:t>with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78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B206CF-80D2-6616-2B45-9B0E7494F7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786359" y="2775356"/>
            <a:ext cx="195049" cy="195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7D4F9-AED2-C501-864B-16A7EE97421B}"/>
              </a:ext>
            </a:extLst>
          </p:cNvPr>
          <p:cNvSpPr txBox="1"/>
          <p:nvPr/>
        </p:nvSpPr>
        <p:spPr>
          <a:xfrm>
            <a:off x="569162" y="4855618"/>
            <a:ext cx="523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B52722"/>
                </a:solidFill>
                <a:latin typeface="Century Gothic" panose="020B0502020202020204" pitchFamily="34" charset="0"/>
              </a:rPr>
              <a:t>OTC: Over The Counter Permit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83E4A-1BE5-A864-79AC-95EB0A7631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" t="5314" r="7147" b="4104"/>
          <a:stretch>
            <a:fillRect/>
          </a:stretch>
        </p:blipFill>
        <p:spPr>
          <a:xfrm>
            <a:off x="295219" y="884329"/>
            <a:ext cx="7024770" cy="37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E3A7E64A-5B9B-A33F-BACB-CD58F0C46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>
            <a:extLst>
              <a:ext uri="{FF2B5EF4-FFF2-40B4-BE49-F238E27FC236}">
                <a16:creationId xmlns:a16="http://schemas.microsoft.com/office/drawing/2014/main" id="{80934249-5834-69E2-1979-5F74FF216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8724" y="3101453"/>
            <a:ext cx="5714067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Location of Permits</a:t>
            </a:r>
            <a:endParaRPr sz="8000" dirty="0"/>
          </a:p>
        </p:txBody>
      </p:sp>
      <p:grpSp>
        <p:nvGrpSpPr>
          <p:cNvPr id="706" name="Google Shape;706;p43">
            <a:extLst>
              <a:ext uri="{FF2B5EF4-FFF2-40B4-BE49-F238E27FC236}">
                <a16:creationId xmlns:a16="http://schemas.microsoft.com/office/drawing/2014/main" id="{77B1EBE4-7C84-8FB6-B2ED-12CF69A4B176}"/>
              </a:ext>
            </a:extLst>
          </p:cNvPr>
          <p:cNvGrpSpPr/>
          <p:nvPr/>
        </p:nvGrpSpPr>
        <p:grpSpPr>
          <a:xfrm>
            <a:off x="-1171556" y="-472536"/>
            <a:ext cx="5904805" cy="6231102"/>
            <a:chOff x="-614050" y="1145625"/>
            <a:chExt cx="3577585" cy="3775282"/>
          </a:xfrm>
        </p:grpSpPr>
        <p:sp>
          <p:nvSpPr>
            <p:cNvPr id="707" name="Google Shape;707;p43">
              <a:extLst>
                <a:ext uri="{FF2B5EF4-FFF2-40B4-BE49-F238E27FC236}">
                  <a16:creationId xmlns:a16="http://schemas.microsoft.com/office/drawing/2014/main" id="{CE95FCC1-3726-79E1-99E2-0120CA4C28E5}"/>
                </a:ext>
              </a:extLst>
            </p:cNvPr>
            <p:cNvSpPr/>
            <p:nvPr/>
          </p:nvSpPr>
          <p:spPr>
            <a:xfrm>
              <a:off x="297213" y="1145625"/>
              <a:ext cx="862358" cy="3775282"/>
            </a:xfrm>
            <a:custGeom>
              <a:avLst/>
              <a:gdLst/>
              <a:ahLst/>
              <a:cxnLst/>
              <a:rect l="l" t="t" r="r" b="b"/>
              <a:pathLst>
                <a:path w="11110" h="48638" extrusionOk="0">
                  <a:moveTo>
                    <a:pt x="3477" y="275"/>
                  </a:moveTo>
                  <a:lnTo>
                    <a:pt x="4370" y="358"/>
                  </a:lnTo>
                  <a:lnTo>
                    <a:pt x="4430" y="691"/>
                  </a:lnTo>
                  <a:cubicBezTo>
                    <a:pt x="4406" y="691"/>
                    <a:pt x="4394" y="703"/>
                    <a:pt x="4382" y="715"/>
                  </a:cubicBezTo>
                  <a:lnTo>
                    <a:pt x="3489" y="1608"/>
                  </a:lnTo>
                  <a:lnTo>
                    <a:pt x="3477" y="275"/>
                  </a:lnTo>
                  <a:close/>
                  <a:moveTo>
                    <a:pt x="4489" y="1049"/>
                  </a:moveTo>
                  <a:lnTo>
                    <a:pt x="4620" y="1787"/>
                  </a:lnTo>
                  <a:lnTo>
                    <a:pt x="3739" y="1787"/>
                  </a:lnTo>
                  <a:lnTo>
                    <a:pt x="4489" y="1049"/>
                  </a:lnTo>
                  <a:close/>
                  <a:moveTo>
                    <a:pt x="4311" y="2108"/>
                  </a:moveTo>
                  <a:lnTo>
                    <a:pt x="3501" y="2906"/>
                  </a:lnTo>
                  <a:lnTo>
                    <a:pt x="3489" y="2108"/>
                  </a:lnTo>
                  <a:close/>
                  <a:moveTo>
                    <a:pt x="4692" y="2132"/>
                  </a:moveTo>
                  <a:lnTo>
                    <a:pt x="4870" y="3120"/>
                  </a:lnTo>
                  <a:lnTo>
                    <a:pt x="3715" y="3120"/>
                  </a:lnTo>
                  <a:lnTo>
                    <a:pt x="4692" y="2132"/>
                  </a:lnTo>
                  <a:close/>
                  <a:moveTo>
                    <a:pt x="4525" y="3394"/>
                  </a:moveTo>
                  <a:lnTo>
                    <a:pt x="3513" y="4430"/>
                  </a:lnTo>
                  <a:lnTo>
                    <a:pt x="3501" y="3394"/>
                  </a:lnTo>
                  <a:close/>
                  <a:moveTo>
                    <a:pt x="4918" y="3442"/>
                  </a:moveTo>
                  <a:lnTo>
                    <a:pt x="5120" y="4609"/>
                  </a:lnTo>
                  <a:lnTo>
                    <a:pt x="3751" y="4609"/>
                  </a:lnTo>
                  <a:lnTo>
                    <a:pt x="4918" y="3442"/>
                  </a:lnTo>
                  <a:close/>
                  <a:moveTo>
                    <a:pt x="4846" y="4906"/>
                  </a:moveTo>
                  <a:lnTo>
                    <a:pt x="3525" y="6204"/>
                  </a:lnTo>
                  <a:lnTo>
                    <a:pt x="3513" y="4906"/>
                  </a:lnTo>
                  <a:close/>
                  <a:moveTo>
                    <a:pt x="5204" y="4978"/>
                  </a:moveTo>
                  <a:lnTo>
                    <a:pt x="5454" y="6395"/>
                  </a:lnTo>
                  <a:lnTo>
                    <a:pt x="3787" y="6395"/>
                  </a:lnTo>
                  <a:lnTo>
                    <a:pt x="5204" y="4978"/>
                  </a:lnTo>
                  <a:close/>
                  <a:moveTo>
                    <a:pt x="5108" y="6668"/>
                  </a:moveTo>
                  <a:lnTo>
                    <a:pt x="3549" y="8228"/>
                  </a:lnTo>
                  <a:lnTo>
                    <a:pt x="3537" y="6668"/>
                  </a:lnTo>
                  <a:close/>
                  <a:moveTo>
                    <a:pt x="5513" y="6704"/>
                  </a:moveTo>
                  <a:lnTo>
                    <a:pt x="5823" y="8454"/>
                  </a:lnTo>
                  <a:lnTo>
                    <a:pt x="3739" y="8454"/>
                  </a:lnTo>
                  <a:lnTo>
                    <a:pt x="5513" y="6704"/>
                  </a:lnTo>
                  <a:close/>
                  <a:moveTo>
                    <a:pt x="5501" y="8740"/>
                  </a:moveTo>
                  <a:lnTo>
                    <a:pt x="5477" y="8776"/>
                  </a:lnTo>
                  <a:lnTo>
                    <a:pt x="3858" y="10395"/>
                  </a:lnTo>
                  <a:lnTo>
                    <a:pt x="3656" y="10597"/>
                  </a:lnTo>
                  <a:lnTo>
                    <a:pt x="3572" y="10669"/>
                  </a:lnTo>
                  <a:lnTo>
                    <a:pt x="3561" y="10538"/>
                  </a:lnTo>
                  <a:lnTo>
                    <a:pt x="3561" y="10121"/>
                  </a:lnTo>
                  <a:lnTo>
                    <a:pt x="3549" y="8776"/>
                  </a:lnTo>
                  <a:lnTo>
                    <a:pt x="3549" y="8740"/>
                  </a:lnTo>
                  <a:close/>
                  <a:moveTo>
                    <a:pt x="5882" y="8800"/>
                  </a:moveTo>
                  <a:lnTo>
                    <a:pt x="6061" y="9812"/>
                  </a:lnTo>
                  <a:lnTo>
                    <a:pt x="6132" y="10145"/>
                  </a:lnTo>
                  <a:lnTo>
                    <a:pt x="6275" y="10895"/>
                  </a:lnTo>
                  <a:lnTo>
                    <a:pt x="6275" y="10943"/>
                  </a:lnTo>
                  <a:lnTo>
                    <a:pt x="3739" y="10943"/>
                  </a:lnTo>
                  <a:lnTo>
                    <a:pt x="3858" y="10824"/>
                  </a:lnTo>
                  <a:lnTo>
                    <a:pt x="4072" y="10621"/>
                  </a:lnTo>
                  <a:lnTo>
                    <a:pt x="5882" y="8800"/>
                  </a:lnTo>
                  <a:close/>
                  <a:moveTo>
                    <a:pt x="5977" y="11240"/>
                  </a:moveTo>
                  <a:lnTo>
                    <a:pt x="5716" y="11490"/>
                  </a:lnTo>
                  <a:lnTo>
                    <a:pt x="3596" y="13622"/>
                  </a:lnTo>
                  <a:lnTo>
                    <a:pt x="3572" y="11490"/>
                  </a:lnTo>
                  <a:lnTo>
                    <a:pt x="3572" y="11240"/>
                  </a:lnTo>
                  <a:close/>
                  <a:moveTo>
                    <a:pt x="6287" y="11359"/>
                  </a:moveTo>
                  <a:lnTo>
                    <a:pt x="6287" y="11490"/>
                  </a:lnTo>
                  <a:lnTo>
                    <a:pt x="6358" y="13860"/>
                  </a:lnTo>
                  <a:lnTo>
                    <a:pt x="3763" y="13860"/>
                  </a:lnTo>
                  <a:lnTo>
                    <a:pt x="6287" y="11359"/>
                  </a:lnTo>
                  <a:close/>
                  <a:moveTo>
                    <a:pt x="6061" y="14157"/>
                  </a:moveTo>
                  <a:lnTo>
                    <a:pt x="3620" y="16598"/>
                  </a:lnTo>
                  <a:lnTo>
                    <a:pt x="3608" y="14157"/>
                  </a:lnTo>
                  <a:close/>
                  <a:moveTo>
                    <a:pt x="6370" y="14265"/>
                  </a:moveTo>
                  <a:lnTo>
                    <a:pt x="6454" y="16777"/>
                  </a:lnTo>
                  <a:lnTo>
                    <a:pt x="3858" y="16777"/>
                  </a:lnTo>
                  <a:lnTo>
                    <a:pt x="6370" y="14265"/>
                  </a:lnTo>
                  <a:close/>
                  <a:moveTo>
                    <a:pt x="6216" y="17074"/>
                  </a:moveTo>
                  <a:lnTo>
                    <a:pt x="3656" y="19646"/>
                  </a:lnTo>
                  <a:lnTo>
                    <a:pt x="3620" y="17074"/>
                  </a:lnTo>
                  <a:close/>
                  <a:moveTo>
                    <a:pt x="6466" y="17241"/>
                  </a:moveTo>
                  <a:lnTo>
                    <a:pt x="6549" y="19872"/>
                  </a:lnTo>
                  <a:lnTo>
                    <a:pt x="3846" y="19872"/>
                  </a:lnTo>
                  <a:lnTo>
                    <a:pt x="6466" y="17241"/>
                  </a:lnTo>
                  <a:close/>
                  <a:moveTo>
                    <a:pt x="6287" y="20170"/>
                  </a:moveTo>
                  <a:lnTo>
                    <a:pt x="3680" y="22778"/>
                  </a:lnTo>
                  <a:lnTo>
                    <a:pt x="3656" y="20170"/>
                  </a:lnTo>
                  <a:close/>
                  <a:moveTo>
                    <a:pt x="6573" y="20325"/>
                  </a:moveTo>
                  <a:lnTo>
                    <a:pt x="6656" y="23016"/>
                  </a:lnTo>
                  <a:lnTo>
                    <a:pt x="3870" y="23016"/>
                  </a:lnTo>
                  <a:lnTo>
                    <a:pt x="6573" y="20325"/>
                  </a:lnTo>
                  <a:close/>
                  <a:moveTo>
                    <a:pt x="6370" y="23313"/>
                  </a:moveTo>
                  <a:lnTo>
                    <a:pt x="3715" y="25992"/>
                  </a:lnTo>
                  <a:lnTo>
                    <a:pt x="3680" y="23313"/>
                  </a:lnTo>
                  <a:close/>
                  <a:moveTo>
                    <a:pt x="6656" y="23456"/>
                  </a:moveTo>
                  <a:lnTo>
                    <a:pt x="6739" y="26218"/>
                  </a:lnTo>
                  <a:lnTo>
                    <a:pt x="3906" y="26218"/>
                  </a:lnTo>
                  <a:lnTo>
                    <a:pt x="6656" y="23456"/>
                  </a:lnTo>
                  <a:close/>
                  <a:moveTo>
                    <a:pt x="6489" y="26516"/>
                  </a:moveTo>
                  <a:lnTo>
                    <a:pt x="3727" y="29278"/>
                  </a:lnTo>
                  <a:lnTo>
                    <a:pt x="3715" y="26516"/>
                  </a:lnTo>
                  <a:close/>
                  <a:moveTo>
                    <a:pt x="6763" y="26659"/>
                  </a:moveTo>
                  <a:lnTo>
                    <a:pt x="6847" y="29493"/>
                  </a:lnTo>
                  <a:lnTo>
                    <a:pt x="3930" y="29493"/>
                  </a:lnTo>
                  <a:lnTo>
                    <a:pt x="6763" y="26659"/>
                  </a:lnTo>
                  <a:close/>
                  <a:moveTo>
                    <a:pt x="6644" y="29790"/>
                  </a:moveTo>
                  <a:lnTo>
                    <a:pt x="3775" y="32672"/>
                  </a:lnTo>
                  <a:lnTo>
                    <a:pt x="3739" y="29790"/>
                  </a:lnTo>
                  <a:close/>
                  <a:moveTo>
                    <a:pt x="6870" y="29993"/>
                  </a:moveTo>
                  <a:lnTo>
                    <a:pt x="6954" y="32862"/>
                  </a:lnTo>
                  <a:lnTo>
                    <a:pt x="3989" y="32862"/>
                  </a:lnTo>
                  <a:lnTo>
                    <a:pt x="6870" y="29993"/>
                  </a:lnTo>
                  <a:close/>
                  <a:moveTo>
                    <a:pt x="6751" y="33160"/>
                  </a:moveTo>
                  <a:lnTo>
                    <a:pt x="3799" y="36124"/>
                  </a:lnTo>
                  <a:lnTo>
                    <a:pt x="3775" y="33160"/>
                  </a:lnTo>
                  <a:close/>
                  <a:moveTo>
                    <a:pt x="6966" y="33362"/>
                  </a:moveTo>
                  <a:lnTo>
                    <a:pt x="7061" y="36303"/>
                  </a:lnTo>
                  <a:lnTo>
                    <a:pt x="4025" y="36303"/>
                  </a:lnTo>
                  <a:lnTo>
                    <a:pt x="6966" y="33362"/>
                  </a:lnTo>
                  <a:close/>
                  <a:moveTo>
                    <a:pt x="6835" y="36601"/>
                  </a:moveTo>
                  <a:lnTo>
                    <a:pt x="3834" y="39625"/>
                  </a:lnTo>
                  <a:lnTo>
                    <a:pt x="3799" y="36601"/>
                  </a:lnTo>
                  <a:close/>
                  <a:moveTo>
                    <a:pt x="7073" y="36791"/>
                  </a:moveTo>
                  <a:lnTo>
                    <a:pt x="7168" y="39815"/>
                  </a:lnTo>
                  <a:lnTo>
                    <a:pt x="4049" y="39815"/>
                  </a:lnTo>
                  <a:lnTo>
                    <a:pt x="7073" y="36791"/>
                  </a:lnTo>
                  <a:close/>
                  <a:moveTo>
                    <a:pt x="6894" y="40101"/>
                  </a:moveTo>
                  <a:lnTo>
                    <a:pt x="3858" y="43137"/>
                  </a:lnTo>
                  <a:lnTo>
                    <a:pt x="3834" y="40101"/>
                  </a:lnTo>
                  <a:close/>
                  <a:moveTo>
                    <a:pt x="7192" y="40232"/>
                  </a:moveTo>
                  <a:lnTo>
                    <a:pt x="7287" y="43363"/>
                  </a:lnTo>
                  <a:lnTo>
                    <a:pt x="4072" y="43363"/>
                  </a:lnTo>
                  <a:lnTo>
                    <a:pt x="7192" y="40232"/>
                  </a:lnTo>
                  <a:close/>
                  <a:moveTo>
                    <a:pt x="3310" y="1"/>
                  </a:moveTo>
                  <a:cubicBezTo>
                    <a:pt x="3263" y="1"/>
                    <a:pt x="3215" y="13"/>
                    <a:pt x="3191" y="49"/>
                  </a:cubicBezTo>
                  <a:cubicBezTo>
                    <a:pt x="3156" y="72"/>
                    <a:pt x="3144" y="120"/>
                    <a:pt x="3144" y="156"/>
                  </a:cubicBezTo>
                  <a:lnTo>
                    <a:pt x="3168" y="3251"/>
                  </a:lnTo>
                  <a:lnTo>
                    <a:pt x="3168" y="3323"/>
                  </a:lnTo>
                  <a:lnTo>
                    <a:pt x="3215" y="8514"/>
                  </a:lnTo>
                  <a:lnTo>
                    <a:pt x="3215" y="8573"/>
                  </a:lnTo>
                  <a:cubicBezTo>
                    <a:pt x="3203" y="8609"/>
                    <a:pt x="3203" y="8645"/>
                    <a:pt x="3215" y="8692"/>
                  </a:cubicBezTo>
                  <a:lnTo>
                    <a:pt x="3215" y="8800"/>
                  </a:lnTo>
                  <a:lnTo>
                    <a:pt x="3227" y="9871"/>
                  </a:lnTo>
                  <a:lnTo>
                    <a:pt x="3227" y="10288"/>
                  </a:lnTo>
                  <a:lnTo>
                    <a:pt x="3251" y="11002"/>
                  </a:lnTo>
                  <a:cubicBezTo>
                    <a:pt x="3203" y="11050"/>
                    <a:pt x="3191" y="11109"/>
                    <a:pt x="3215" y="11169"/>
                  </a:cubicBezTo>
                  <a:cubicBezTo>
                    <a:pt x="3215" y="11181"/>
                    <a:pt x="3227" y="11193"/>
                    <a:pt x="3251" y="11205"/>
                  </a:cubicBezTo>
                  <a:lnTo>
                    <a:pt x="3251" y="11228"/>
                  </a:lnTo>
                  <a:lnTo>
                    <a:pt x="3251" y="11502"/>
                  </a:lnTo>
                  <a:lnTo>
                    <a:pt x="3263" y="13931"/>
                  </a:lnTo>
                  <a:cubicBezTo>
                    <a:pt x="3227" y="13979"/>
                    <a:pt x="3215" y="14026"/>
                    <a:pt x="3251" y="14086"/>
                  </a:cubicBezTo>
                  <a:cubicBezTo>
                    <a:pt x="3251" y="14098"/>
                    <a:pt x="3263" y="14110"/>
                    <a:pt x="3263" y="14110"/>
                  </a:cubicBezTo>
                  <a:lnTo>
                    <a:pt x="3322" y="19956"/>
                  </a:lnTo>
                  <a:cubicBezTo>
                    <a:pt x="3287" y="20003"/>
                    <a:pt x="3287" y="20051"/>
                    <a:pt x="3310" y="20099"/>
                  </a:cubicBezTo>
                  <a:cubicBezTo>
                    <a:pt x="3310" y="20111"/>
                    <a:pt x="3322" y="20111"/>
                    <a:pt x="3322" y="20111"/>
                  </a:cubicBezTo>
                  <a:lnTo>
                    <a:pt x="3346" y="23087"/>
                  </a:lnTo>
                  <a:cubicBezTo>
                    <a:pt x="3322" y="23135"/>
                    <a:pt x="3322" y="23170"/>
                    <a:pt x="3334" y="23230"/>
                  </a:cubicBezTo>
                  <a:cubicBezTo>
                    <a:pt x="3334" y="23254"/>
                    <a:pt x="3346" y="23254"/>
                    <a:pt x="3346" y="23266"/>
                  </a:cubicBezTo>
                  <a:lnTo>
                    <a:pt x="3382" y="26314"/>
                  </a:lnTo>
                  <a:cubicBezTo>
                    <a:pt x="3370" y="26361"/>
                    <a:pt x="3346" y="26409"/>
                    <a:pt x="3370" y="26445"/>
                  </a:cubicBezTo>
                  <a:cubicBezTo>
                    <a:pt x="3370" y="26445"/>
                    <a:pt x="3370" y="26468"/>
                    <a:pt x="3382" y="26468"/>
                  </a:cubicBezTo>
                  <a:lnTo>
                    <a:pt x="3406" y="29624"/>
                  </a:lnTo>
                  <a:cubicBezTo>
                    <a:pt x="3394" y="29647"/>
                    <a:pt x="3394" y="29695"/>
                    <a:pt x="3406" y="29743"/>
                  </a:cubicBezTo>
                  <a:lnTo>
                    <a:pt x="3525" y="43506"/>
                  </a:lnTo>
                  <a:lnTo>
                    <a:pt x="36" y="48412"/>
                  </a:lnTo>
                  <a:cubicBezTo>
                    <a:pt x="1" y="48459"/>
                    <a:pt x="1" y="48519"/>
                    <a:pt x="12" y="48566"/>
                  </a:cubicBezTo>
                  <a:cubicBezTo>
                    <a:pt x="48" y="48614"/>
                    <a:pt x="96" y="48638"/>
                    <a:pt x="155" y="48638"/>
                  </a:cubicBezTo>
                  <a:lnTo>
                    <a:pt x="10930" y="48638"/>
                  </a:lnTo>
                  <a:cubicBezTo>
                    <a:pt x="10990" y="48638"/>
                    <a:pt x="11026" y="48614"/>
                    <a:pt x="11061" y="48566"/>
                  </a:cubicBezTo>
                  <a:cubicBezTo>
                    <a:pt x="11109" y="48483"/>
                    <a:pt x="11109" y="48424"/>
                    <a:pt x="11073" y="48376"/>
                  </a:cubicBezTo>
                  <a:lnTo>
                    <a:pt x="10597" y="47709"/>
                  </a:lnTo>
                  <a:lnTo>
                    <a:pt x="7585" y="43482"/>
                  </a:lnTo>
                  <a:lnTo>
                    <a:pt x="7144" y="29683"/>
                  </a:lnTo>
                  <a:lnTo>
                    <a:pt x="7144" y="29612"/>
                  </a:lnTo>
                  <a:lnTo>
                    <a:pt x="6585" y="11490"/>
                  </a:lnTo>
                  <a:lnTo>
                    <a:pt x="6573" y="11193"/>
                  </a:lnTo>
                  <a:lnTo>
                    <a:pt x="6549" y="10883"/>
                  </a:lnTo>
                  <a:lnTo>
                    <a:pt x="6549" y="10871"/>
                  </a:lnTo>
                  <a:lnTo>
                    <a:pt x="6370" y="9919"/>
                  </a:lnTo>
                  <a:lnTo>
                    <a:pt x="6311" y="9574"/>
                  </a:lnTo>
                  <a:lnTo>
                    <a:pt x="6180" y="8800"/>
                  </a:lnTo>
                  <a:lnTo>
                    <a:pt x="6120" y="8502"/>
                  </a:lnTo>
                  <a:lnTo>
                    <a:pt x="4620" y="227"/>
                  </a:lnTo>
                  <a:cubicBezTo>
                    <a:pt x="4608" y="156"/>
                    <a:pt x="4561" y="108"/>
                    <a:pt x="4489" y="108"/>
                  </a:cubicBezTo>
                  <a:lnTo>
                    <a:pt x="3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>
              <a:extLst>
                <a:ext uri="{FF2B5EF4-FFF2-40B4-BE49-F238E27FC236}">
                  <a16:creationId xmlns:a16="http://schemas.microsoft.com/office/drawing/2014/main" id="{143652AF-F898-0B52-8E8D-5C1F84DCB849}"/>
                </a:ext>
              </a:extLst>
            </p:cNvPr>
            <p:cNvSpPr/>
            <p:nvPr/>
          </p:nvSpPr>
          <p:spPr>
            <a:xfrm>
              <a:off x="-201808" y="1804622"/>
              <a:ext cx="3165344" cy="234801"/>
            </a:xfrm>
            <a:custGeom>
              <a:avLst/>
              <a:gdLst/>
              <a:ahLst/>
              <a:cxnLst/>
              <a:rect l="l" t="t" r="r" b="b"/>
              <a:pathLst>
                <a:path w="40780" h="3025" extrusionOk="0">
                  <a:moveTo>
                    <a:pt x="2512" y="298"/>
                  </a:moveTo>
                  <a:lnTo>
                    <a:pt x="310" y="2500"/>
                  </a:lnTo>
                  <a:lnTo>
                    <a:pt x="345" y="298"/>
                  </a:lnTo>
                  <a:close/>
                  <a:moveTo>
                    <a:pt x="24706" y="298"/>
                  </a:moveTo>
                  <a:lnTo>
                    <a:pt x="22170" y="2619"/>
                  </a:lnTo>
                  <a:lnTo>
                    <a:pt x="19848" y="298"/>
                  </a:lnTo>
                  <a:close/>
                  <a:moveTo>
                    <a:pt x="7942" y="298"/>
                  </a:moveTo>
                  <a:lnTo>
                    <a:pt x="5453" y="2643"/>
                  </a:lnTo>
                  <a:lnTo>
                    <a:pt x="3036" y="298"/>
                  </a:lnTo>
                  <a:close/>
                  <a:moveTo>
                    <a:pt x="19276" y="298"/>
                  </a:moveTo>
                  <a:lnTo>
                    <a:pt x="16871" y="2643"/>
                  </a:lnTo>
                  <a:lnTo>
                    <a:pt x="14323" y="298"/>
                  </a:lnTo>
                  <a:close/>
                  <a:moveTo>
                    <a:pt x="35838" y="298"/>
                  </a:moveTo>
                  <a:lnTo>
                    <a:pt x="33492" y="2643"/>
                  </a:lnTo>
                  <a:lnTo>
                    <a:pt x="31052" y="298"/>
                  </a:lnTo>
                  <a:close/>
                  <a:moveTo>
                    <a:pt x="30444" y="298"/>
                  </a:moveTo>
                  <a:lnTo>
                    <a:pt x="27968" y="2679"/>
                  </a:lnTo>
                  <a:lnTo>
                    <a:pt x="25360" y="298"/>
                  </a:lnTo>
                  <a:close/>
                  <a:moveTo>
                    <a:pt x="2786" y="441"/>
                  </a:moveTo>
                  <a:lnTo>
                    <a:pt x="5108" y="2703"/>
                  </a:lnTo>
                  <a:lnTo>
                    <a:pt x="524" y="2703"/>
                  </a:lnTo>
                  <a:lnTo>
                    <a:pt x="2786" y="441"/>
                  </a:lnTo>
                  <a:close/>
                  <a:moveTo>
                    <a:pt x="13573" y="298"/>
                  </a:moveTo>
                  <a:lnTo>
                    <a:pt x="12764" y="1072"/>
                  </a:lnTo>
                  <a:lnTo>
                    <a:pt x="12502" y="1310"/>
                  </a:lnTo>
                  <a:lnTo>
                    <a:pt x="12561" y="1655"/>
                  </a:lnTo>
                  <a:lnTo>
                    <a:pt x="12823" y="1417"/>
                  </a:lnTo>
                  <a:lnTo>
                    <a:pt x="13954" y="357"/>
                  </a:lnTo>
                  <a:lnTo>
                    <a:pt x="16490" y="2703"/>
                  </a:lnTo>
                  <a:lnTo>
                    <a:pt x="11442" y="2703"/>
                  </a:lnTo>
                  <a:lnTo>
                    <a:pt x="11716" y="2453"/>
                  </a:lnTo>
                  <a:lnTo>
                    <a:pt x="11275" y="2453"/>
                  </a:lnTo>
                  <a:lnTo>
                    <a:pt x="11061" y="2643"/>
                  </a:lnTo>
                  <a:lnTo>
                    <a:pt x="10847" y="2453"/>
                  </a:lnTo>
                  <a:lnTo>
                    <a:pt x="10418" y="2453"/>
                  </a:lnTo>
                  <a:lnTo>
                    <a:pt x="10692" y="2703"/>
                  </a:lnTo>
                  <a:lnTo>
                    <a:pt x="5810" y="2703"/>
                  </a:lnTo>
                  <a:lnTo>
                    <a:pt x="8239" y="417"/>
                  </a:lnTo>
                  <a:lnTo>
                    <a:pt x="9692" y="1786"/>
                  </a:lnTo>
                  <a:lnTo>
                    <a:pt x="9990" y="2072"/>
                  </a:lnTo>
                  <a:lnTo>
                    <a:pt x="9990" y="1655"/>
                  </a:lnTo>
                  <a:lnTo>
                    <a:pt x="9692" y="1369"/>
                  </a:lnTo>
                  <a:lnTo>
                    <a:pt x="8549" y="298"/>
                  </a:lnTo>
                  <a:close/>
                  <a:moveTo>
                    <a:pt x="19562" y="429"/>
                  </a:moveTo>
                  <a:lnTo>
                    <a:pt x="21836" y="2703"/>
                  </a:lnTo>
                  <a:lnTo>
                    <a:pt x="17229" y="2703"/>
                  </a:lnTo>
                  <a:lnTo>
                    <a:pt x="19562" y="429"/>
                  </a:lnTo>
                  <a:close/>
                  <a:moveTo>
                    <a:pt x="25039" y="405"/>
                  </a:moveTo>
                  <a:lnTo>
                    <a:pt x="27563" y="2703"/>
                  </a:lnTo>
                  <a:lnTo>
                    <a:pt x="22503" y="2703"/>
                  </a:lnTo>
                  <a:lnTo>
                    <a:pt x="25039" y="405"/>
                  </a:lnTo>
                  <a:close/>
                  <a:moveTo>
                    <a:pt x="30754" y="417"/>
                  </a:moveTo>
                  <a:lnTo>
                    <a:pt x="33135" y="2703"/>
                  </a:lnTo>
                  <a:lnTo>
                    <a:pt x="28373" y="2703"/>
                  </a:lnTo>
                  <a:lnTo>
                    <a:pt x="30754" y="417"/>
                  </a:lnTo>
                  <a:close/>
                  <a:moveTo>
                    <a:pt x="36433" y="298"/>
                  </a:moveTo>
                  <a:lnTo>
                    <a:pt x="40124" y="2703"/>
                  </a:lnTo>
                  <a:lnTo>
                    <a:pt x="33862" y="2703"/>
                  </a:lnTo>
                  <a:lnTo>
                    <a:pt x="36279" y="298"/>
                  </a:lnTo>
                  <a:close/>
                  <a:moveTo>
                    <a:pt x="191" y="0"/>
                  </a:moveTo>
                  <a:cubicBezTo>
                    <a:pt x="119" y="0"/>
                    <a:pt x="48" y="60"/>
                    <a:pt x="48" y="143"/>
                  </a:cubicBezTo>
                  <a:lnTo>
                    <a:pt x="0" y="2858"/>
                  </a:lnTo>
                  <a:cubicBezTo>
                    <a:pt x="0" y="2893"/>
                    <a:pt x="12" y="2929"/>
                    <a:pt x="48" y="2965"/>
                  </a:cubicBezTo>
                  <a:cubicBezTo>
                    <a:pt x="84" y="2989"/>
                    <a:pt x="119" y="3000"/>
                    <a:pt x="155" y="3000"/>
                  </a:cubicBezTo>
                  <a:lnTo>
                    <a:pt x="10001" y="3000"/>
                  </a:lnTo>
                  <a:lnTo>
                    <a:pt x="10001" y="2750"/>
                  </a:lnTo>
                  <a:lnTo>
                    <a:pt x="12406" y="2750"/>
                  </a:lnTo>
                  <a:lnTo>
                    <a:pt x="12145" y="3000"/>
                  </a:lnTo>
                  <a:lnTo>
                    <a:pt x="12561" y="3000"/>
                  </a:lnTo>
                  <a:lnTo>
                    <a:pt x="12704" y="2869"/>
                  </a:lnTo>
                  <a:lnTo>
                    <a:pt x="12704" y="3000"/>
                  </a:lnTo>
                  <a:lnTo>
                    <a:pt x="27885" y="3000"/>
                  </a:lnTo>
                  <a:cubicBezTo>
                    <a:pt x="27897" y="3024"/>
                    <a:pt x="27920" y="3024"/>
                    <a:pt x="27956" y="3024"/>
                  </a:cubicBezTo>
                  <a:cubicBezTo>
                    <a:pt x="27980" y="3024"/>
                    <a:pt x="28004" y="3024"/>
                    <a:pt x="28027" y="3000"/>
                  </a:cubicBezTo>
                  <a:lnTo>
                    <a:pt x="40589" y="3000"/>
                  </a:lnTo>
                  <a:cubicBezTo>
                    <a:pt x="40660" y="3000"/>
                    <a:pt x="40708" y="2965"/>
                    <a:pt x="40743" y="2893"/>
                  </a:cubicBezTo>
                  <a:cubicBezTo>
                    <a:pt x="40779" y="2846"/>
                    <a:pt x="40755" y="2762"/>
                    <a:pt x="40696" y="2738"/>
                  </a:cubicBezTo>
                  <a:lnTo>
                    <a:pt x="36552" y="24"/>
                  </a:lnTo>
                  <a:cubicBezTo>
                    <a:pt x="36529" y="12"/>
                    <a:pt x="36493" y="0"/>
                    <a:pt x="3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29E64A66-4EA4-398F-F888-43F16F9E64E5}"/>
                </a:ext>
              </a:extLst>
            </p:cNvPr>
            <p:cNvSpPr/>
            <p:nvPr/>
          </p:nvSpPr>
          <p:spPr>
            <a:xfrm>
              <a:off x="-193503" y="1149817"/>
              <a:ext cx="754156" cy="672422"/>
            </a:xfrm>
            <a:custGeom>
              <a:avLst/>
              <a:gdLst/>
              <a:ahLst/>
              <a:cxnLst/>
              <a:rect l="l" t="t" r="r" b="b"/>
              <a:pathLst>
                <a:path w="9716" h="8663" extrusionOk="0">
                  <a:moveTo>
                    <a:pt x="9634" y="0"/>
                  </a:moveTo>
                  <a:cubicBezTo>
                    <a:pt x="9615" y="0"/>
                    <a:pt x="9597" y="6"/>
                    <a:pt x="9585" y="18"/>
                  </a:cubicBezTo>
                  <a:lnTo>
                    <a:pt x="24" y="8519"/>
                  </a:lnTo>
                  <a:cubicBezTo>
                    <a:pt x="0" y="8555"/>
                    <a:pt x="0" y="8591"/>
                    <a:pt x="24" y="8627"/>
                  </a:cubicBezTo>
                  <a:cubicBezTo>
                    <a:pt x="48" y="8638"/>
                    <a:pt x="72" y="8662"/>
                    <a:pt x="84" y="8662"/>
                  </a:cubicBezTo>
                  <a:cubicBezTo>
                    <a:pt x="107" y="8662"/>
                    <a:pt x="119" y="8638"/>
                    <a:pt x="131" y="8627"/>
                  </a:cubicBezTo>
                  <a:lnTo>
                    <a:pt x="9692" y="126"/>
                  </a:lnTo>
                  <a:cubicBezTo>
                    <a:pt x="9716" y="102"/>
                    <a:pt x="9716" y="54"/>
                    <a:pt x="9692" y="18"/>
                  </a:cubicBezTo>
                  <a:cubicBezTo>
                    <a:pt x="9674" y="6"/>
                    <a:pt x="9653" y="0"/>
                    <a:pt x="9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8F4B57D-278C-1935-DE56-B2A737D0A90D}"/>
                </a:ext>
              </a:extLst>
            </p:cNvPr>
            <p:cNvSpPr/>
            <p:nvPr/>
          </p:nvSpPr>
          <p:spPr>
            <a:xfrm>
              <a:off x="638199" y="1158277"/>
              <a:ext cx="1997240" cy="663961"/>
            </a:xfrm>
            <a:custGeom>
              <a:avLst/>
              <a:gdLst/>
              <a:ahLst/>
              <a:cxnLst/>
              <a:rect l="l" t="t" r="r" b="b"/>
              <a:pathLst>
                <a:path w="25731" h="8554" extrusionOk="0">
                  <a:moveTo>
                    <a:pt x="83" y="0"/>
                  </a:moveTo>
                  <a:cubicBezTo>
                    <a:pt x="56" y="0"/>
                    <a:pt x="31" y="16"/>
                    <a:pt x="13" y="52"/>
                  </a:cubicBezTo>
                  <a:cubicBezTo>
                    <a:pt x="1" y="76"/>
                    <a:pt x="13" y="124"/>
                    <a:pt x="60" y="136"/>
                  </a:cubicBezTo>
                  <a:lnTo>
                    <a:pt x="25611" y="8553"/>
                  </a:lnTo>
                  <a:lnTo>
                    <a:pt x="25647" y="8553"/>
                  </a:lnTo>
                  <a:cubicBezTo>
                    <a:pt x="25671" y="8553"/>
                    <a:pt x="25707" y="8518"/>
                    <a:pt x="25718" y="8494"/>
                  </a:cubicBezTo>
                  <a:cubicBezTo>
                    <a:pt x="25730" y="8458"/>
                    <a:pt x="25718" y="8410"/>
                    <a:pt x="25671" y="8398"/>
                  </a:cubicBezTo>
                  <a:lnTo>
                    <a:pt x="108" y="5"/>
                  </a:lnTo>
                  <a:cubicBezTo>
                    <a:pt x="100" y="2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A7B40425-110B-6C89-0F9D-1276195B0713}"/>
                </a:ext>
              </a:extLst>
            </p:cNvPr>
            <p:cNvSpPr/>
            <p:nvPr/>
          </p:nvSpPr>
          <p:spPr>
            <a:xfrm>
              <a:off x="2267528" y="2361859"/>
              <a:ext cx="138707" cy="138707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394" y="1"/>
                    <a:pt x="1" y="405"/>
                    <a:pt x="1" y="893"/>
                  </a:cubicBezTo>
                  <a:cubicBezTo>
                    <a:pt x="1" y="1394"/>
                    <a:pt x="394" y="1786"/>
                    <a:pt x="894" y="1786"/>
                  </a:cubicBezTo>
                  <a:cubicBezTo>
                    <a:pt x="1382" y="1786"/>
                    <a:pt x="1787" y="1394"/>
                    <a:pt x="1787" y="893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42CDFFA3-A9FE-AFF0-21E1-9997679486CD}"/>
                </a:ext>
              </a:extLst>
            </p:cNvPr>
            <p:cNvSpPr/>
            <p:nvPr/>
          </p:nvSpPr>
          <p:spPr>
            <a:xfrm>
              <a:off x="2399716" y="2018078"/>
              <a:ext cx="38888" cy="434439"/>
            </a:xfrm>
            <a:custGeom>
              <a:avLst/>
              <a:gdLst/>
              <a:ahLst/>
              <a:cxnLst/>
              <a:rect l="l" t="t" r="r" b="b"/>
              <a:pathLst>
                <a:path w="501" h="5597" extrusionOk="0">
                  <a:moveTo>
                    <a:pt x="417" y="0"/>
                  </a:moveTo>
                  <a:cubicBezTo>
                    <a:pt x="381" y="0"/>
                    <a:pt x="346" y="36"/>
                    <a:pt x="346" y="72"/>
                  </a:cubicBezTo>
                  <a:lnTo>
                    <a:pt x="0" y="5525"/>
                  </a:lnTo>
                  <a:cubicBezTo>
                    <a:pt x="0" y="5549"/>
                    <a:pt x="36" y="5596"/>
                    <a:pt x="84" y="5596"/>
                  </a:cubicBezTo>
                  <a:cubicBezTo>
                    <a:pt x="107" y="5596"/>
                    <a:pt x="155" y="5573"/>
                    <a:pt x="155" y="5525"/>
                  </a:cubicBezTo>
                  <a:lnTo>
                    <a:pt x="500" y="72"/>
                  </a:lnTo>
                  <a:cubicBezTo>
                    <a:pt x="500" y="48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3C69E69C-BCB2-ACE9-4063-998BC683A212}"/>
                </a:ext>
              </a:extLst>
            </p:cNvPr>
            <p:cNvSpPr/>
            <p:nvPr/>
          </p:nvSpPr>
          <p:spPr>
            <a:xfrm>
              <a:off x="2207450" y="2017147"/>
              <a:ext cx="65744" cy="420545"/>
            </a:xfrm>
            <a:custGeom>
              <a:avLst/>
              <a:gdLst/>
              <a:ahLst/>
              <a:cxnLst/>
              <a:rect l="l" t="t" r="r" b="b"/>
              <a:pathLst>
                <a:path w="847" h="5418" extrusionOk="0">
                  <a:moveTo>
                    <a:pt x="60" y="0"/>
                  </a:moveTo>
                  <a:cubicBezTo>
                    <a:pt x="25" y="12"/>
                    <a:pt x="1" y="48"/>
                    <a:pt x="1" y="84"/>
                  </a:cubicBezTo>
                  <a:lnTo>
                    <a:pt x="691" y="5358"/>
                  </a:lnTo>
                  <a:cubicBezTo>
                    <a:pt x="691" y="5382"/>
                    <a:pt x="739" y="5418"/>
                    <a:pt x="775" y="5418"/>
                  </a:cubicBezTo>
                  <a:cubicBezTo>
                    <a:pt x="810" y="5406"/>
                    <a:pt x="846" y="5370"/>
                    <a:pt x="846" y="5323"/>
                  </a:cubicBezTo>
                  <a:lnTo>
                    <a:pt x="144" y="60"/>
                  </a:lnTo>
                  <a:cubicBezTo>
                    <a:pt x="132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6F41010B-0B5C-4D37-7E98-7C371074118E}"/>
                </a:ext>
              </a:extLst>
            </p:cNvPr>
            <p:cNvSpPr/>
            <p:nvPr/>
          </p:nvSpPr>
          <p:spPr>
            <a:xfrm>
              <a:off x="2238886" y="2492727"/>
              <a:ext cx="174723" cy="180622"/>
            </a:xfrm>
            <a:custGeom>
              <a:avLst/>
              <a:gdLst/>
              <a:ahLst/>
              <a:cxnLst/>
              <a:rect l="l" t="t" r="r" b="b"/>
              <a:pathLst>
                <a:path w="2251" h="2327" extrusionOk="0">
                  <a:moveTo>
                    <a:pt x="1528" y="1"/>
                  </a:moveTo>
                  <a:cubicBezTo>
                    <a:pt x="1504" y="1"/>
                    <a:pt x="1474" y="16"/>
                    <a:pt x="1465" y="53"/>
                  </a:cubicBezTo>
                  <a:cubicBezTo>
                    <a:pt x="1417" y="172"/>
                    <a:pt x="1453" y="446"/>
                    <a:pt x="1775" y="648"/>
                  </a:cubicBezTo>
                  <a:cubicBezTo>
                    <a:pt x="1941" y="743"/>
                    <a:pt x="2108" y="1136"/>
                    <a:pt x="2025" y="1505"/>
                  </a:cubicBezTo>
                  <a:cubicBezTo>
                    <a:pt x="1989" y="1755"/>
                    <a:pt x="1822" y="2077"/>
                    <a:pt x="1286" y="2148"/>
                  </a:cubicBezTo>
                  <a:cubicBezTo>
                    <a:pt x="1210" y="2159"/>
                    <a:pt x="1137" y="2164"/>
                    <a:pt x="1068" y="2164"/>
                  </a:cubicBezTo>
                  <a:cubicBezTo>
                    <a:pt x="828" y="2164"/>
                    <a:pt x="634" y="2099"/>
                    <a:pt x="477" y="1970"/>
                  </a:cubicBezTo>
                  <a:cubicBezTo>
                    <a:pt x="167" y="1696"/>
                    <a:pt x="155" y="1255"/>
                    <a:pt x="155" y="1255"/>
                  </a:cubicBezTo>
                  <a:cubicBezTo>
                    <a:pt x="155" y="1208"/>
                    <a:pt x="120" y="1184"/>
                    <a:pt x="84" y="1184"/>
                  </a:cubicBezTo>
                  <a:cubicBezTo>
                    <a:pt x="36" y="1184"/>
                    <a:pt x="1" y="1208"/>
                    <a:pt x="1" y="1255"/>
                  </a:cubicBezTo>
                  <a:cubicBezTo>
                    <a:pt x="1" y="1255"/>
                    <a:pt x="24" y="1779"/>
                    <a:pt x="382" y="2089"/>
                  </a:cubicBezTo>
                  <a:cubicBezTo>
                    <a:pt x="560" y="2255"/>
                    <a:pt x="798" y="2327"/>
                    <a:pt x="1060" y="2327"/>
                  </a:cubicBezTo>
                  <a:cubicBezTo>
                    <a:pt x="1144" y="2327"/>
                    <a:pt x="1215" y="2327"/>
                    <a:pt x="1298" y="2279"/>
                  </a:cubicBezTo>
                  <a:cubicBezTo>
                    <a:pt x="1941" y="2196"/>
                    <a:pt x="2120" y="1779"/>
                    <a:pt x="2168" y="1517"/>
                  </a:cubicBezTo>
                  <a:cubicBezTo>
                    <a:pt x="2251" y="1089"/>
                    <a:pt x="2060" y="624"/>
                    <a:pt x="1834" y="505"/>
                  </a:cubicBezTo>
                  <a:cubicBezTo>
                    <a:pt x="1525" y="350"/>
                    <a:pt x="1596" y="112"/>
                    <a:pt x="1596" y="89"/>
                  </a:cubicBezTo>
                  <a:cubicBezTo>
                    <a:pt x="1608" y="65"/>
                    <a:pt x="1596" y="17"/>
                    <a:pt x="1548" y="5"/>
                  </a:cubicBezTo>
                  <a:cubicBezTo>
                    <a:pt x="1543" y="2"/>
                    <a:pt x="1536" y="1"/>
                    <a:pt x="1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9E83EA00-8FEF-626C-7D95-6C01A8FC26CF}"/>
                </a:ext>
              </a:extLst>
            </p:cNvPr>
            <p:cNvSpPr/>
            <p:nvPr/>
          </p:nvSpPr>
          <p:spPr>
            <a:xfrm>
              <a:off x="2205587" y="2665898"/>
              <a:ext cx="245046" cy="367919"/>
            </a:xfrm>
            <a:custGeom>
              <a:avLst/>
              <a:gdLst/>
              <a:ahLst/>
              <a:cxnLst/>
              <a:rect l="l" t="t" r="r" b="b"/>
              <a:pathLst>
                <a:path w="3157" h="4740" extrusionOk="0">
                  <a:moveTo>
                    <a:pt x="1596" y="1"/>
                  </a:moveTo>
                  <a:cubicBezTo>
                    <a:pt x="1573" y="1"/>
                    <a:pt x="1537" y="24"/>
                    <a:pt x="1525" y="48"/>
                  </a:cubicBezTo>
                  <a:cubicBezTo>
                    <a:pt x="822" y="2120"/>
                    <a:pt x="1" y="4585"/>
                    <a:pt x="1" y="4668"/>
                  </a:cubicBezTo>
                  <a:cubicBezTo>
                    <a:pt x="1" y="4692"/>
                    <a:pt x="37" y="4739"/>
                    <a:pt x="84" y="4739"/>
                  </a:cubicBezTo>
                  <a:cubicBezTo>
                    <a:pt x="108" y="4739"/>
                    <a:pt x="156" y="4727"/>
                    <a:pt x="180" y="4668"/>
                  </a:cubicBezTo>
                  <a:cubicBezTo>
                    <a:pt x="191" y="4549"/>
                    <a:pt x="1168" y="1656"/>
                    <a:pt x="1608" y="298"/>
                  </a:cubicBezTo>
                  <a:lnTo>
                    <a:pt x="3013" y="4632"/>
                  </a:lnTo>
                  <a:cubicBezTo>
                    <a:pt x="3023" y="4662"/>
                    <a:pt x="3041" y="4683"/>
                    <a:pt x="3073" y="4683"/>
                  </a:cubicBezTo>
                  <a:cubicBezTo>
                    <a:pt x="3080" y="4683"/>
                    <a:pt x="3088" y="4682"/>
                    <a:pt x="3097" y="4680"/>
                  </a:cubicBezTo>
                  <a:cubicBezTo>
                    <a:pt x="3132" y="4668"/>
                    <a:pt x="3156" y="4632"/>
                    <a:pt x="3144" y="4585"/>
                  </a:cubicBezTo>
                  <a:lnTo>
                    <a:pt x="1668" y="48"/>
                  </a:lnTo>
                  <a:cubicBezTo>
                    <a:pt x="1656" y="24"/>
                    <a:pt x="1620" y="1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7C8A1C14-2B88-7BA7-BD84-37540D1F9923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167"/>
                  </a:lnTo>
                  <a:cubicBezTo>
                    <a:pt x="5787" y="84"/>
                    <a:pt x="5716" y="13"/>
                    <a:pt x="5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A8A00DF9-E6DF-58ED-087C-8B566516AEF0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2025"/>
                  </a:lnTo>
                  <a:cubicBezTo>
                    <a:pt x="2489" y="2025"/>
                    <a:pt x="1715" y="929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3">
            <a:extLst>
              <a:ext uri="{FF2B5EF4-FFF2-40B4-BE49-F238E27FC236}">
                <a16:creationId xmlns:a16="http://schemas.microsoft.com/office/drawing/2014/main" id="{412D3A06-CD81-21AC-8632-ADE5D8F4DEC2}"/>
              </a:ext>
            </a:extLst>
          </p:cNvPr>
          <p:cNvGrpSpPr/>
          <p:nvPr/>
        </p:nvGrpSpPr>
        <p:grpSpPr>
          <a:xfrm>
            <a:off x="7967122" y="539399"/>
            <a:ext cx="2117305" cy="7212774"/>
            <a:chOff x="6897235" y="2667486"/>
            <a:chExt cx="646091" cy="2200962"/>
          </a:xfrm>
        </p:grpSpPr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FB484E5C-B5B4-FCA9-5615-01544421139D}"/>
                </a:ext>
              </a:extLst>
            </p:cNvPr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AFC16731-E023-3F8B-AF2E-82933E15780F}"/>
                </a:ext>
              </a:extLst>
            </p:cNvPr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>
              <a:extLst>
                <a:ext uri="{FF2B5EF4-FFF2-40B4-BE49-F238E27FC236}">
                  <a16:creationId xmlns:a16="http://schemas.microsoft.com/office/drawing/2014/main" id="{BCC009B0-0DC8-2CC7-65CD-666D846B8C37}"/>
                </a:ext>
              </a:extLst>
            </p:cNvPr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1EC96824-14E2-8273-4FCB-96341342F4FF}"/>
                </a:ext>
              </a:extLst>
            </p:cNvPr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B4FA0904-3113-EB27-2CCC-42C061C9D125}"/>
                </a:ext>
              </a:extLst>
            </p:cNvPr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F1EA159E-0519-1BAC-5481-57A427FF5244}"/>
                </a:ext>
              </a:extLst>
            </p:cNvPr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5D18C34B-DCEB-EF95-130D-D0364E877FAE}"/>
                </a:ext>
              </a:extLst>
            </p:cNvPr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B8EDB5D0-4A70-B448-CF9A-822576AC724C}"/>
                </a:ext>
              </a:extLst>
            </p:cNvPr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4C8C73C-0E66-3BE8-8158-034BC427BF90}"/>
                </a:ext>
              </a:extLst>
            </p:cNvPr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>
              <a:extLst>
                <a:ext uri="{FF2B5EF4-FFF2-40B4-BE49-F238E27FC236}">
                  <a16:creationId xmlns:a16="http://schemas.microsoft.com/office/drawing/2014/main" id="{88D9DE39-8258-7B53-05BC-1E82F6266AE2}"/>
                </a:ext>
              </a:extLst>
            </p:cNvPr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>
              <a:extLst>
                <a:ext uri="{FF2B5EF4-FFF2-40B4-BE49-F238E27FC236}">
                  <a16:creationId xmlns:a16="http://schemas.microsoft.com/office/drawing/2014/main" id="{82D060F3-C6CD-5F25-29CC-F50A870CC5F3}"/>
                </a:ext>
              </a:extLst>
            </p:cNvPr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>
              <a:extLst>
                <a:ext uri="{FF2B5EF4-FFF2-40B4-BE49-F238E27FC236}">
                  <a16:creationId xmlns:a16="http://schemas.microsoft.com/office/drawing/2014/main" id="{3AA72D1E-25FB-DE36-62CC-B93B80AA2A24}"/>
                </a:ext>
              </a:extLst>
            </p:cNvPr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>
              <a:extLst>
                <a:ext uri="{FF2B5EF4-FFF2-40B4-BE49-F238E27FC236}">
                  <a16:creationId xmlns:a16="http://schemas.microsoft.com/office/drawing/2014/main" id="{0CB34659-DD75-65C9-27DE-2FACEF6167D2}"/>
                </a:ext>
              </a:extLst>
            </p:cNvPr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>
              <a:extLst>
                <a:ext uri="{FF2B5EF4-FFF2-40B4-BE49-F238E27FC236}">
                  <a16:creationId xmlns:a16="http://schemas.microsoft.com/office/drawing/2014/main" id="{6CF5FA12-E4BC-66CC-382A-DDEA3FE0ED78}"/>
                </a:ext>
              </a:extLst>
            </p:cNvPr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>
              <a:extLst>
                <a:ext uri="{FF2B5EF4-FFF2-40B4-BE49-F238E27FC236}">
                  <a16:creationId xmlns:a16="http://schemas.microsoft.com/office/drawing/2014/main" id="{16ED68CC-910C-08E8-AF57-A0A9420062DA}"/>
                </a:ext>
              </a:extLst>
            </p:cNvPr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0F7DFE66-ED94-7049-0403-E5BF1FF9ACC6}"/>
                </a:ext>
              </a:extLst>
            </p:cNvPr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13B3F509-053F-769F-6518-0A902B1081D9}"/>
                </a:ext>
              </a:extLst>
            </p:cNvPr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EEA0CEB0-CDB6-3F37-068E-F900A11CF445}"/>
                </a:ext>
              </a:extLst>
            </p:cNvPr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82DD4B9-915B-813D-10CA-3AD8F5574060}"/>
                </a:ext>
              </a:extLst>
            </p:cNvPr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CBA42192-ABEB-3634-9A7C-922D89DC1D68}"/>
                </a:ext>
              </a:extLst>
            </p:cNvPr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FF7E03A3-9EB6-ED23-572C-24454DE04B90}"/>
                </a:ext>
              </a:extLst>
            </p:cNvPr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>
              <a:extLst>
                <a:ext uri="{FF2B5EF4-FFF2-40B4-BE49-F238E27FC236}">
                  <a16:creationId xmlns:a16="http://schemas.microsoft.com/office/drawing/2014/main" id="{BF28BD89-6BAF-A2EB-FA47-7EC53D7B6A17}"/>
                </a:ext>
              </a:extLst>
            </p:cNvPr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>
              <a:extLst>
                <a:ext uri="{FF2B5EF4-FFF2-40B4-BE49-F238E27FC236}">
                  <a16:creationId xmlns:a16="http://schemas.microsoft.com/office/drawing/2014/main" id="{83ADF5F3-9865-9763-500A-1CD390897B57}"/>
                </a:ext>
              </a:extLst>
            </p:cNvPr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>
              <a:extLst>
                <a:ext uri="{FF2B5EF4-FFF2-40B4-BE49-F238E27FC236}">
                  <a16:creationId xmlns:a16="http://schemas.microsoft.com/office/drawing/2014/main" id="{05E885C7-A3A5-9430-A747-5228F6213997}"/>
                </a:ext>
              </a:extLst>
            </p:cNvPr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>
              <a:extLst>
                <a:ext uri="{FF2B5EF4-FFF2-40B4-BE49-F238E27FC236}">
                  <a16:creationId xmlns:a16="http://schemas.microsoft.com/office/drawing/2014/main" id="{B7ABE7F9-6663-1F94-33F7-5042855FCDE0}"/>
                </a:ext>
              </a:extLst>
            </p:cNvPr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>
              <a:extLst>
                <a:ext uri="{FF2B5EF4-FFF2-40B4-BE49-F238E27FC236}">
                  <a16:creationId xmlns:a16="http://schemas.microsoft.com/office/drawing/2014/main" id="{3CE8915A-7FAD-90E1-81CE-A93F0A620BFD}"/>
                </a:ext>
              </a:extLst>
            </p:cNvPr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>
              <a:extLst>
                <a:ext uri="{FF2B5EF4-FFF2-40B4-BE49-F238E27FC236}">
                  <a16:creationId xmlns:a16="http://schemas.microsoft.com/office/drawing/2014/main" id="{228C58D8-00F9-762F-EAC4-37A21C4A1E57}"/>
                </a:ext>
              </a:extLst>
            </p:cNvPr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>
              <a:extLst>
                <a:ext uri="{FF2B5EF4-FFF2-40B4-BE49-F238E27FC236}">
                  <a16:creationId xmlns:a16="http://schemas.microsoft.com/office/drawing/2014/main" id="{A9592BCE-7F50-31DE-3AEA-CA09E69E0A23}"/>
                </a:ext>
              </a:extLst>
            </p:cNvPr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9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96DD6-9E44-46AA-FB23-ED3A3D28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7D13B5-FD5A-8BA3-7E79-DB36F8E93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2" r="463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80BE41-92A4-5002-A796-CD5D93E214FD}"/>
              </a:ext>
            </a:extLst>
          </p:cNvPr>
          <p:cNvGrpSpPr/>
          <p:nvPr/>
        </p:nvGrpSpPr>
        <p:grpSpPr>
          <a:xfrm>
            <a:off x="138841" y="65210"/>
            <a:ext cx="2007162" cy="1070863"/>
            <a:chOff x="194532" y="2503311"/>
            <a:chExt cx="2035534" cy="1812677"/>
          </a:xfrm>
        </p:grpSpPr>
        <p:sp>
          <p:nvSpPr>
            <p:cNvPr id="16" name="Rectangle: Diagonal Corners Snipped 15">
              <a:extLst>
                <a:ext uri="{FF2B5EF4-FFF2-40B4-BE49-F238E27FC236}">
                  <a16:creationId xmlns:a16="http://schemas.microsoft.com/office/drawing/2014/main" id="{78CBF5C6-AFEA-DE38-35B4-AEE9E2BD52D3}"/>
                </a:ext>
              </a:extLst>
            </p:cNvPr>
            <p:cNvSpPr/>
            <p:nvPr/>
          </p:nvSpPr>
          <p:spPr>
            <a:xfrm>
              <a:off x="194532" y="2503311"/>
              <a:ext cx="2035534" cy="1812677"/>
            </a:xfrm>
            <a:prstGeom prst="snip2DiagRect">
              <a:avLst/>
            </a:prstGeom>
            <a:solidFill>
              <a:schemeClr val="accent1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9AFC94-5834-FE8E-AC2E-216CE83F2E93}"/>
                </a:ext>
              </a:extLst>
            </p:cNvPr>
            <p:cNvSpPr txBox="1"/>
            <p:nvPr/>
          </p:nvSpPr>
          <p:spPr>
            <a:xfrm>
              <a:off x="305463" y="2864991"/>
              <a:ext cx="1813672" cy="885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8ADF1"/>
                  </a:solidFill>
                  <a:latin typeface="Arial Black" panose="020B0A04020102020204" pitchFamily="34" charset="0"/>
                </a:rPr>
                <a:t>OTC Alteration Permit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09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626040-E29E-D532-6017-D13BB4197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E28CA-6912-827B-56D8-79F8EED5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t="42463" r="49701" b="31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16F33F-041D-EEB1-EBEE-9395D33F69BB}"/>
              </a:ext>
            </a:extLst>
          </p:cNvPr>
          <p:cNvGrpSpPr/>
          <p:nvPr/>
        </p:nvGrpSpPr>
        <p:grpSpPr>
          <a:xfrm>
            <a:off x="174929" y="3574472"/>
            <a:ext cx="1951744" cy="1374717"/>
            <a:chOff x="174929" y="2571750"/>
            <a:chExt cx="2035534" cy="2377440"/>
          </a:xfrm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2648589F-02ED-0B56-67A7-195BA5F9419A}"/>
                </a:ext>
              </a:extLst>
            </p:cNvPr>
            <p:cNvSpPr/>
            <p:nvPr/>
          </p:nvSpPr>
          <p:spPr>
            <a:xfrm>
              <a:off x="174929" y="2571750"/>
              <a:ext cx="2035534" cy="2377440"/>
            </a:xfrm>
            <a:prstGeom prst="snip2DiagRect">
              <a:avLst/>
            </a:prstGeom>
            <a:solidFill>
              <a:schemeClr val="accent1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9B0819-74C0-34C4-8468-9C8F6E7C33FF}"/>
                </a:ext>
              </a:extLst>
            </p:cNvPr>
            <p:cNvSpPr txBox="1"/>
            <p:nvPr/>
          </p:nvSpPr>
          <p:spPr>
            <a:xfrm>
              <a:off x="359989" y="3211902"/>
              <a:ext cx="17095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8ADF1"/>
                  </a:solidFill>
                  <a:latin typeface="Arial Black" panose="020B0A04020102020204" pitchFamily="34" charset="0"/>
                </a:rPr>
                <a:t>South of San Francisco Less Permits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77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229BB-F23E-35AB-D3F5-410FB3EDF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71392A0-74CE-ECAF-D22F-D07300CAF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7" t="10143" r="24938" b="3544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F392ABE-F06A-8F9E-828A-3F8795B17AAC}"/>
              </a:ext>
            </a:extLst>
          </p:cNvPr>
          <p:cNvGrpSpPr/>
          <p:nvPr/>
        </p:nvGrpSpPr>
        <p:grpSpPr>
          <a:xfrm>
            <a:off x="174929" y="3574472"/>
            <a:ext cx="1951744" cy="1374717"/>
            <a:chOff x="174929" y="2571750"/>
            <a:chExt cx="2035534" cy="2377440"/>
          </a:xfrm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815C4844-7AA8-A765-FD64-B34195C2CEB8}"/>
                </a:ext>
              </a:extLst>
            </p:cNvPr>
            <p:cNvSpPr/>
            <p:nvPr/>
          </p:nvSpPr>
          <p:spPr>
            <a:xfrm>
              <a:off x="174929" y="2571750"/>
              <a:ext cx="2035534" cy="2377440"/>
            </a:xfrm>
            <a:prstGeom prst="snip2DiagRect">
              <a:avLst/>
            </a:prstGeom>
            <a:solidFill>
              <a:schemeClr val="accent1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AC2CFA-B5D1-2A0D-4E61-0AAD367BD01F}"/>
                </a:ext>
              </a:extLst>
            </p:cNvPr>
            <p:cNvSpPr txBox="1"/>
            <p:nvPr/>
          </p:nvSpPr>
          <p:spPr>
            <a:xfrm>
              <a:off x="359989" y="3211902"/>
              <a:ext cx="1709531" cy="1277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8ADF1"/>
                  </a:solidFill>
                  <a:latin typeface="Arial Black" panose="020B0A04020102020204" pitchFamily="34" charset="0"/>
                </a:rPr>
                <a:t>North of San Francisco More Permits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799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9FC8FC-6CE7-E2F9-512B-70DDF35A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E63986F2-F164-9741-09FB-E3A9A8EB37FF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Approval Time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by Permit Type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265E5-CE66-0C2A-6B7D-4089BADD4F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585286" y="1908571"/>
            <a:ext cx="195049" cy="195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11063-9325-158F-2B97-22E063E3BF64}"/>
              </a:ext>
            </a:extLst>
          </p:cNvPr>
          <p:cNvSpPr txBox="1"/>
          <p:nvPr/>
        </p:nvSpPr>
        <p:spPr>
          <a:xfrm>
            <a:off x="7475175" y="1834278"/>
            <a:ext cx="155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B52722"/>
                </a:solidFill>
                <a:latin typeface="Fivo sans black"/>
              </a:rPr>
              <a:t>The slowest </a:t>
            </a:r>
            <a:r>
              <a:rPr lang="en-US" b="1" dirty="0">
                <a:latin typeface="Fivo sans black"/>
              </a:rPr>
              <a:t>permit type is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New Construction </a:t>
            </a:r>
            <a:r>
              <a:rPr lang="en-US" b="1" dirty="0">
                <a:latin typeface="Fivo sans black"/>
              </a:rPr>
              <a:t>with </a:t>
            </a:r>
            <a:r>
              <a:rPr lang="en-US" b="1" dirty="0">
                <a:solidFill>
                  <a:srgbClr val="B52722"/>
                </a:solidFill>
                <a:latin typeface="Fivo sans black"/>
              </a:rPr>
              <a:t>479 Days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19D0F-0F05-9AE2-0DE5-58D0BB72E0EA}"/>
              </a:ext>
            </a:extLst>
          </p:cNvPr>
          <p:cNvSpPr txBox="1"/>
          <p:nvPr/>
        </p:nvSpPr>
        <p:spPr>
          <a:xfrm>
            <a:off x="569162" y="4682898"/>
            <a:ext cx="523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B52722"/>
                </a:solidFill>
                <a:latin typeface="Century Gothic" panose="020B0502020202020204" pitchFamily="34" charset="0"/>
              </a:rPr>
              <a:t>OTC: Over The Counter Permit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639BB-CC2C-16F4-2714-807C875374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71" t="7685" r="7032" b="8089"/>
          <a:stretch>
            <a:fillRect/>
          </a:stretch>
        </p:blipFill>
        <p:spPr>
          <a:xfrm>
            <a:off x="368632" y="952333"/>
            <a:ext cx="6917844" cy="35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3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34F9D-B1FF-6724-247B-7FEF6810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BACE2-524F-0FA5-39E9-E2244DAC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7" t="5177" r="3054" b="5632"/>
          <a:stretch>
            <a:fillRect/>
          </a:stretch>
        </p:blipFill>
        <p:spPr>
          <a:xfrm>
            <a:off x="856950" y="1058023"/>
            <a:ext cx="7497123" cy="3700687"/>
          </a:xfrm>
          <a:prstGeom prst="rect">
            <a:avLst/>
          </a:prstGeom>
        </p:spPr>
      </p:pic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8523BE3D-AC6C-26CE-795F-F8227DF8A570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New Construction Permit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Over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E43C1-B115-90FE-33D5-7EEB0DCBD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66" y="3155558"/>
            <a:ext cx="127635" cy="134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2F5351-0430-114F-7566-B1277986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353" y="922257"/>
            <a:ext cx="238991" cy="3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91FE4-B823-901C-271D-6A921321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CC6CC062-7662-EE11-FCBD-81EA36C3A4F0}"/>
              </a:ext>
            </a:extLst>
          </p:cNvPr>
          <p:cNvSpPr txBox="1">
            <a:spLocks/>
          </p:cNvSpPr>
          <p:nvPr/>
        </p:nvSpPr>
        <p:spPr>
          <a:xfrm>
            <a:off x="595533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The Rise of San Francisco: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Floors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 by the Numbers</a:t>
            </a:r>
            <a:endParaRPr lang="en-US" sz="2800" dirty="0">
              <a:solidFill>
                <a:srgbClr val="B52722"/>
              </a:solidFill>
              <a:latin typeface="Londrina Solid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14636-483A-2952-50DC-D02EE7D7178F}"/>
              </a:ext>
            </a:extLst>
          </p:cNvPr>
          <p:cNvSpPr txBox="1"/>
          <p:nvPr/>
        </p:nvSpPr>
        <p:spPr>
          <a:xfrm>
            <a:off x="1117600" y="4681835"/>
            <a:ext cx="622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most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common floors range </a:t>
            </a:r>
            <a:r>
              <a:rPr lang="en-US" sz="1200" dirty="0">
                <a:latin typeface="Century Gothic" panose="020B0502020202020204" pitchFamily="34" charset="0"/>
              </a:rPr>
              <a:t>applied for permits is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1-10 floors</a:t>
            </a:r>
            <a:r>
              <a:rPr lang="en-US" sz="1200" dirty="0">
                <a:latin typeface="Century Gothic" panose="020B0502020202020204" pitchFamily="34" charset="0"/>
              </a:rPr>
              <a:t>, with frequency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more than 120K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092DB-04F2-BD90-8A7B-A0312B2F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5" t="2682" r="2173" b="4132"/>
          <a:stretch>
            <a:fillRect/>
          </a:stretch>
        </p:blipFill>
        <p:spPr>
          <a:xfrm>
            <a:off x="954584" y="637419"/>
            <a:ext cx="7050732" cy="39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1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A24F3A-49F3-5EA1-C42E-FAEF8FF973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6000">
                <a:schemeClr val="accent1">
                  <a:lumMod val="45000"/>
                  <a:lumOff val="55000"/>
                  <a:alpha val="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F2C38687-A09A-D425-1A05-D644A8487B0D}"/>
              </a:ext>
            </a:extLst>
          </p:cNvPr>
          <p:cNvSpPr/>
          <p:nvPr/>
        </p:nvSpPr>
        <p:spPr>
          <a:xfrm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082AB057-0693-95C0-9D22-BABE6FB27E82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F8BDF-22AF-DBED-9A4D-396DDB61B247}"/>
              </a:ext>
            </a:extLst>
          </p:cNvPr>
          <p:cNvSpPr txBox="1"/>
          <p:nvPr/>
        </p:nvSpPr>
        <p:spPr>
          <a:xfrm>
            <a:off x="4771747" y="1445901"/>
            <a:ext cx="3923930" cy="1785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B52722"/>
                </a:solidFill>
                <a:latin typeface="Londrina Solid" panose="020B0604020202020204" charset="0"/>
              </a:rPr>
              <a:t>Problem Statement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02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B52722"/>
                </a:solidFill>
                <a:effectLst/>
                <a:uLnTx/>
                <a:uFillTx/>
                <a:latin typeface="Londrina Solid" panose="020B0604020202020204" charset="0"/>
                <a:cs typeface="Arial"/>
                <a:sym typeface="Arial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602020502020306" pitchFamily="34" charset="0"/>
                <a:cs typeface="Arial"/>
                <a:sym typeface="Arial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04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9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98AC7-2D9B-2240-D888-81CF9C091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D01B73CD-4573-8FB2-B354-5D951A5BE14A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Trends in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Permit Applications Over Time</a:t>
            </a:r>
            <a:endParaRPr lang="en-US" sz="2800" dirty="0">
              <a:solidFill>
                <a:srgbClr val="B52722"/>
              </a:solidFill>
              <a:latin typeface="Londrina Solid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9DB1B5-D68D-4EE0-C87F-4817A5829964}"/>
              </a:ext>
            </a:extLst>
          </p:cNvPr>
          <p:cNvSpPr txBox="1"/>
          <p:nvPr/>
        </p:nvSpPr>
        <p:spPr>
          <a:xfrm>
            <a:off x="7324959" y="1722450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04CD7F-6466-026E-5A56-C7272C9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581" y="1335983"/>
            <a:ext cx="341144" cy="511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55CE17C-E1A4-DEAE-3121-C29AB23F324D}"/>
              </a:ext>
            </a:extLst>
          </p:cNvPr>
          <p:cNvSpPr txBox="1"/>
          <p:nvPr/>
        </p:nvSpPr>
        <p:spPr>
          <a:xfrm>
            <a:off x="7324959" y="2818431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951044-A098-2077-F5B3-CA054B121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399" y="2596784"/>
            <a:ext cx="199382" cy="210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B5D7A-5077-6760-2A45-DF88FE07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83" t="3408" r="3084" b="4642"/>
          <a:stretch>
            <a:fillRect/>
          </a:stretch>
        </p:blipFill>
        <p:spPr>
          <a:xfrm>
            <a:off x="201072" y="923975"/>
            <a:ext cx="7085404" cy="3657600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3821C50C-CFB8-0A6A-063A-738BF3B849BD}"/>
              </a:ext>
            </a:extLst>
          </p:cNvPr>
          <p:cNvSpPr/>
          <p:nvPr/>
        </p:nvSpPr>
        <p:spPr>
          <a:xfrm>
            <a:off x="3791286" y="1002245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D8DBCC8B-5ABE-23E5-8BFC-E3CC99D5E8F5}"/>
              </a:ext>
            </a:extLst>
          </p:cNvPr>
          <p:cNvSpPr/>
          <p:nvPr/>
        </p:nvSpPr>
        <p:spPr>
          <a:xfrm>
            <a:off x="574928" y="1335983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9067F-9E44-37FF-FA32-47468BD1C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898E8BC5-3218-705B-2B94-6A8A64CBF915}"/>
              </a:ext>
            </a:extLst>
          </p:cNvPr>
          <p:cNvSpPr txBox="1">
            <a:spLocks/>
          </p:cNvSpPr>
          <p:nvPr/>
        </p:nvSpPr>
        <p:spPr>
          <a:xfrm>
            <a:off x="504071" y="1246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How Much Does It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Cost to Build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in San Francisco?</a:t>
            </a:r>
            <a:endParaRPr lang="en-US" sz="2800" dirty="0">
              <a:solidFill>
                <a:srgbClr val="B52722"/>
              </a:solidFill>
              <a:latin typeface="Londrina Solid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88037-6566-FB0E-7BA0-0DD93DCC8FD5}"/>
              </a:ext>
            </a:extLst>
          </p:cNvPr>
          <p:cNvSpPr txBox="1"/>
          <p:nvPr/>
        </p:nvSpPr>
        <p:spPr>
          <a:xfrm>
            <a:off x="530687" y="4537996"/>
            <a:ext cx="622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New construction </a:t>
            </a:r>
            <a:r>
              <a:rPr lang="en-US" sz="1200" dirty="0">
                <a:latin typeface="Century Gothic" panose="020B0502020202020204" pitchFamily="34" charset="0"/>
              </a:rPr>
              <a:t>permits have 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 costs</a:t>
            </a:r>
            <a:r>
              <a:rPr lang="en-US" sz="1200" dirty="0">
                <a:latin typeface="Century Gothic" panose="020B0502020202020204" pitchFamily="34" charset="0"/>
              </a:rPr>
              <a:t>, while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sign installations and repairs</a:t>
            </a:r>
            <a:r>
              <a:rPr lang="en-US" sz="1200" dirty="0">
                <a:latin typeface="Century Gothic" panose="020B0502020202020204" pitchFamily="34" charset="0"/>
              </a:rPr>
              <a:t> are much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652E0-AFE5-A840-8E59-03CBE43F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6" t="6368" r="4252" b="10566"/>
          <a:stretch>
            <a:fillRect/>
          </a:stretch>
        </p:blipFill>
        <p:spPr>
          <a:xfrm>
            <a:off x="530687" y="788430"/>
            <a:ext cx="7650769" cy="35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1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5D2625-A044-BFD0-AFA9-15995495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EF3C7FA8-6330-4400-45C8-F8B4F331C46F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Where San Francisco Is Growing: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Top 10 Neighborhoods by New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6BA28-A014-2D39-36BF-DDC2203E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7" t="4605" r="6335" b="4203"/>
          <a:stretch>
            <a:fillRect/>
          </a:stretch>
        </p:blipFill>
        <p:spPr>
          <a:xfrm>
            <a:off x="186164" y="1166270"/>
            <a:ext cx="6726130" cy="376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4DDFC-31AA-B57F-12BB-D8E812FF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09" y="1410913"/>
            <a:ext cx="264484" cy="2644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DD126-02B8-A6C8-485B-4FFDA7A9141A}"/>
              </a:ext>
            </a:extLst>
          </p:cNvPr>
          <p:cNvSpPr txBox="1"/>
          <p:nvPr/>
        </p:nvSpPr>
        <p:spPr>
          <a:xfrm>
            <a:off x="6951700" y="1749825"/>
            <a:ext cx="2025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Tenderloin</a:t>
            </a:r>
            <a:r>
              <a:rPr lang="en-US" sz="1400" dirty="0">
                <a:latin typeface="Century Gothic" panose="020B0502020202020204" pitchFamily="34" charset="0"/>
              </a:rPr>
              <a:t> Neighborhood Take 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476K Units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7627F9-B339-2673-D65A-7279381A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09" y="2909140"/>
            <a:ext cx="264484" cy="2644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382B38-1120-9F68-EF73-9CEDE7855D56}"/>
              </a:ext>
            </a:extLst>
          </p:cNvPr>
          <p:cNvSpPr txBox="1"/>
          <p:nvPr/>
        </p:nvSpPr>
        <p:spPr>
          <a:xfrm>
            <a:off x="6951700" y="3224943"/>
            <a:ext cx="2025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Hayes Valley &amp; Pacific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H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eights </a:t>
            </a:r>
            <a:r>
              <a:rPr lang="en-US" sz="1400" dirty="0">
                <a:latin typeface="Century Gothic" panose="020B0502020202020204" pitchFamily="34" charset="0"/>
              </a:rPr>
              <a:t>Take 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48K Units </a:t>
            </a:r>
          </a:p>
        </p:txBody>
      </p:sp>
    </p:spTree>
    <p:extLst>
      <p:ext uri="{BB962C8B-B14F-4D97-AF65-F5344CB8AC3E}">
        <p14:creationId xmlns:p14="http://schemas.microsoft.com/office/powerpoint/2010/main" val="262561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E67246-7F64-3552-0F40-67369EACB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89199F6B-BC6E-2219-8C5F-661A75D417F8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Neighborhoods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 with the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Most Building Permits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E344A-2E2A-FABE-B9F4-2B3ACE98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09" y="1296613"/>
            <a:ext cx="264484" cy="26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143E0-CFE9-EF06-8DC5-71FE316A0326}"/>
              </a:ext>
            </a:extLst>
          </p:cNvPr>
          <p:cNvSpPr txBox="1"/>
          <p:nvPr/>
        </p:nvSpPr>
        <p:spPr>
          <a:xfrm>
            <a:off x="7218400" y="1635525"/>
            <a:ext cx="2025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Financial District</a:t>
            </a:r>
            <a:r>
              <a:rPr lang="en-US" sz="1400" dirty="0">
                <a:latin typeface="Century Gothic" panose="020B0502020202020204" pitchFamily="34" charset="0"/>
              </a:rPr>
              <a:t> Neighborhood Take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20.5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K Permits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2BA42-1921-8CB4-DF06-226E8C2D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909" y="2794840"/>
            <a:ext cx="264484" cy="264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8BFB72-411B-480B-EB84-62371D1945DF}"/>
              </a:ext>
            </a:extLst>
          </p:cNvPr>
          <p:cNvSpPr txBox="1"/>
          <p:nvPr/>
        </p:nvSpPr>
        <p:spPr>
          <a:xfrm>
            <a:off x="7218400" y="3110643"/>
            <a:ext cx="20255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South of Market </a:t>
            </a:r>
          </a:p>
          <a:p>
            <a:pPr algn="ctr"/>
            <a:r>
              <a:rPr lang="en-US" sz="1400" dirty="0">
                <a:latin typeface="Century Gothic" panose="020B0502020202020204" pitchFamily="34" charset="0"/>
              </a:rPr>
              <a:t>Take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6.9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K </a:t>
            </a:r>
            <a:r>
              <a:rPr lang="en-US" dirty="0">
                <a:solidFill>
                  <a:srgbClr val="B52722"/>
                </a:solidFill>
                <a:latin typeface="Century Gothic" panose="020B0502020202020204" pitchFamily="34" charset="0"/>
              </a:rPr>
              <a:t>Permits</a:t>
            </a:r>
            <a:r>
              <a:rPr lang="en-US" sz="1400" dirty="0">
                <a:solidFill>
                  <a:srgbClr val="B52722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BFBB6-226F-981A-D659-20F80EF8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6" t="3570" r="2409" b="3509"/>
          <a:stretch>
            <a:fillRect/>
          </a:stretch>
        </p:blipFill>
        <p:spPr>
          <a:xfrm>
            <a:off x="119686" y="939940"/>
            <a:ext cx="7181152" cy="37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54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E2BEF-F1ED-4A56-591C-C984B337F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D30EC1-93ED-527D-E073-71B424727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2" t="4560" r="6170" b="5310"/>
          <a:stretch>
            <a:fillRect/>
          </a:stretch>
        </p:blipFill>
        <p:spPr>
          <a:xfrm>
            <a:off x="913857" y="703752"/>
            <a:ext cx="7033284" cy="4027651"/>
          </a:xfrm>
          <a:prstGeom prst="rect">
            <a:avLst/>
          </a:prstGeom>
        </p:spPr>
      </p:pic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948ABD0F-DA61-3E40-ADAF-43FD3F8E08CC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Most Common Permit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Types in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Financial District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A7CCF-DA8F-2C61-B35D-F1AB6E46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167576"/>
            <a:ext cx="342900" cy="3429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DC2D06-8D00-6548-67FE-4A001AF4C005}"/>
              </a:ext>
            </a:extLst>
          </p:cNvPr>
          <p:cNvSpPr/>
          <p:nvPr/>
        </p:nvSpPr>
        <p:spPr>
          <a:xfrm>
            <a:off x="1670814" y="977900"/>
            <a:ext cx="1002535" cy="233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3FF6E71-0120-05F7-E64A-74DFCD413333}"/>
              </a:ext>
            </a:extLst>
          </p:cNvPr>
          <p:cNvSpPr/>
          <p:nvPr/>
        </p:nvSpPr>
        <p:spPr>
          <a:xfrm>
            <a:off x="7416800" y="977900"/>
            <a:ext cx="357994" cy="233321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2B115-2B9E-FF82-9A64-B67D219431C0}"/>
              </a:ext>
            </a:extLst>
          </p:cNvPr>
          <p:cNvSpPr txBox="1"/>
          <p:nvPr/>
        </p:nvSpPr>
        <p:spPr>
          <a:xfrm>
            <a:off x="913857" y="4759387"/>
            <a:ext cx="523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B52722"/>
                </a:solidFill>
                <a:latin typeface="Century Gothic" panose="020B0502020202020204" pitchFamily="34" charset="0"/>
              </a:rPr>
              <a:t>OTC: Over The Counter Permit</a:t>
            </a:r>
          </a:p>
        </p:txBody>
      </p:sp>
    </p:spTree>
    <p:extLst>
      <p:ext uri="{BB962C8B-B14F-4D97-AF65-F5344CB8AC3E}">
        <p14:creationId xmlns:p14="http://schemas.microsoft.com/office/powerpoint/2010/main" val="1542284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F5421E-E425-1AE1-90E2-39C3BF710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51289-F302-35A1-DA25-11456A60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6" t="6963" r="7141" b="3990"/>
          <a:stretch>
            <a:fillRect/>
          </a:stretch>
        </p:blipFill>
        <p:spPr>
          <a:xfrm>
            <a:off x="295361" y="900038"/>
            <a:ext cx="6892627" cy="3786861"/>
          </a:xfrm>
          <a:prstGeom prst="rect">
            <a:avLst/>
          </a:prstGeom>
        </p:spPr>
      </p:pic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38C3678E-0A75-8384-74E0-CD6C22A8E1B6}"/>
              </a:ext>
            </a:extLst>
          </p:cNvPr>
          <p:cNvSpPr txBox="1">
            <a:spLocks/>
          </p:cNvSpPr>
          <p:nvPr/>
        </p:nvSpPr>
        <p:spPr>
          <a:xfrm>
            <a:off x="720000" y="647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Yearly Trend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of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 OTC Permit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in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 Financial District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21FC6-E2E1-4978-E881-5B862A37B009}"/>
              </a:ext>
            </a:extLst>
          </p:cNvPr>
          <p:cNvSpPr txBox="1"/>
          <p:nvPr/>
        </p:nvSpPr>
        <p:spPr>
          <a:xfrm>
            <a:off x="7299559" y="1754200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483DC-5BD6-BE3B-37CD-4660B8AB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1" y="1367733"/>
            <a:ext cx="341144" cy="511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6BD803-8992-0CD1-DF48-29BC5101A4DB}"/>
              </a:ext>
            </a:extLst>
          </p:cNvPr>
          <p:cNvSpPr txBox="1"/>
          <p:nvPr/>
        </p:nvSpPr>
        <p:spPr>
          <a:xfrm>
            <a:off x="7299559" y="2850181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lowest</a:t>
            </a:r>
            <a:r>
              <a:rPr lang="en-US" sz="1200" dirty="0">
                <a:latin typeface="Century Gothic" panose="020B0502020202020204" pitchFamily="34" charset="0"/>
              </a:rPr>
              <a:t> number of permits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BD681-E316-F98A-25B4-8755B5ECD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99" y="2628534"/>
            <a:ext cx="199382" cy="210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42A5BF-F137-F349-C6D5-0B5A8CADF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912" y="179619"/>
            <a:ext cx="342900" cy="342900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907B872-371C-89DC-920A-57F69668C25F}"/>
              </a:ext>
            </a:extLst>
          </p:cNvPr>
          <p:cNvSpPr/>
          <p:nvPr/>
        </p:nvSpPr>
        <p:spPr>
          <a:xfrm>
            <a:off x="3784762" y="1018120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320527B-BC87-5827-E1FB-187161170CCC}"/>
              </a:ext>
            </a:extLst>
          </p:cNvPr>
          <p:cNvSpPr/>
          <p:nvPr/>
        </p:nvSpPr>
        <p:spPr>
          <a:xfrm>
            <a:off x="678145" y="1654955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3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BB7893-B2A2-B1DC-461A-9D7CB952A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347152-3918-4B47-2BA3-61707FE9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7" t="8611" r="2189" b="4497"/>
          <a:stretch>
            <a:fillRect/>
          </a:stretch>
        </p:blipFill>
        <p:spPr>
          <a:xfrm>
            <a:off x="127110" y="1135724"/>
            <a:ext cx="7263247" cy="3583823"/>
          </a:xfrm>
          <a:prstGeom prst="rect">
            <a:avLst/>
          </a:prstGeom>
        </p:spPr>
      </p:pic>
      <p:sp>
        <p:nvSpPr>
          <p:cNvPr id="5" name="Google Shape;1479;p60">
            <a:extLst>
              <a:ext uri="{FF2B5EF4-FFF2-40B4-BE49-F238E27FC236}">
                <a16:creationId xmlns:a16="http://schemas.microsoft.com/office/drawing/2014/main" id="{BC9915C2-123B-8C5A-C86F-1084EC955F4B}"/>
              </a:ext>
            </a:extLst>
          </p:cNvPr>
          <p:cNvSpPr txBox="1">
            <a:spLocks/>
          </p:cNvSpPr>
          <p:nvPr/>
        </p:nvSpPr>
        <p:spPr>
          <a:xfrm>
            <a:off x="569447" y="64719"/>
            <a:ext cx="78545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Actual Cost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Trend for 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OTC Permit </a:t>
            </a:r>
            <a:r>
              <a:rPr lang="en-US" sz="2800" dirty="0">
                <a:solidFill>
                  <a:srgbClr val="F0CC57"/>
                </a:solidFill>
                <a:latin typeface="Londrina Solid" panose="020B0604020202020204" charset="0"/>
              </a:rPr>
              <a:t>in</a:t>
            </a:r>
            <a:r>
              <a:rPr lang="en-US" sz="2800" dirty="0">
                <a:solidFill>
                  <a:srgbClr val="B52722"/>
                </a:solidFill>
                <a:latin typeface="Londrina Solid" panose="020B0604020202020204" charset="0"/>
              </a:rPr>
              <a:t> Financial District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E4673-BE15-7584-2926-466B1C44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62" y="179619"/>
            <a:ext cx="342900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C02F7-3DF1-7274-ACC2-D18799281831}"/>
              </a:ext>
            </a:extLst>
          </p:cNvPr>
          <p:cNvSpPr txBox="1"/>
          <p:nvPr/>
        </p:nvSpPr>
        <p:spPr>
          <a:xfrm>
            <a:off x="7299559" y="1754200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highest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cost</a:t>
            </a:r>
            <a:r>
              <a:rPr lang="en-US" sz="1200" dirty="0">
                <a:latin typeface="Century Gothic" panose="020B0502020202020204" pitchFamily="34" charset="0"/>
              </a:rPr>
              <a:t>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8822C-0D69-C0A7-DEBF-9E6606D5E6B9}"/>
              </a:ext>
            </a:extLst>
          </p:cNvPr>
          <p:cNvSpPr txBox="1"/>
          <p:nvPr/>
        </p:nvSpPr>
        <p:spPr>
          <a:xfrm>
            <a:off x="7299559" y="2888281"/>
            <a:ext cx="191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The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lowest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cost</a:t>
            </a:r>
            <a:r>
              <a:rPr lang="en-US" sz="1200" dirty="0">
                <a:latin typeface="Century Gothic" panose="020B0502020202020204" pitchFamily="34" charset="0"/>
              </a:rPr>
              <a:t> was in </a:t>
            </a:r>
            <a:r>
              <a:rPr lang="en-US" sz="1200" dirty="0">
                <a:solidFill>
                  <a:srgbClr val="B52722"/>
                </a:solidFill>
                <a:latin typeface="Century Gothic" panose="020B0502020202020204" pitchFamily="34" charset="0"/>
              </a:rPr>
              <a:t>2017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FCE589-A158-E53D-3EE3-6BBA14171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999" y="2628534"/>
            <a:ext cx="199382" cy="2106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0BCEA-31B8-4295-6DF2-FBC423F44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462" y="1430350"/>
            <a:ext cx="377708" cy="323850"/>
          </a:xfrm>
          <a:prstGeom prst="rect">
            <a:avLst/>
          </a:prstGeom>
        </p:spPr>
      </p:pic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A8E33499-CE58-DC77-12BE-02CBC32431D0}"/>
              </a:ext>
            </a:extLst>
          </p:cNvPr>
          <p:cNvSpPr/>
          <p:nvPr/>
        </p:nvSpPr>
        <p:spPr>
          <a:xfrm>
            <a:off x="3844907" y="1293675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6D6A38E-75CB-93B4-ED02-F66A6A52ADB6}"/>
              </a:ext>
            </a:extLst>
          </p:cNvPr>
          <p:cNvSpPr/>
          <p:nvPr/>
        </p:nvSpPr>
        <p:spPr>
          <a:xfrm>
            <a:off x="7118869" y="2066935"/>
            <a:ext cx="180690" cy="177689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9" name="Google Shape;1759;p65"/>
          <p:cNvCxnSpPr>
            <a:endCxn id="1760" idx="1"/>
          </p:cNvCxnSpPr>
          <p:nvPr/>
        </p:nvCxnSpPr>
        <p:spPr>
          <a:xfrm>
            <a:off x="2003652" y="2256950"/>
            <a:ext cx="50976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1" name="Google Shape;1761;p65"/>
          <p:cNvSpPr txBox="1">
            <a:spLocks noGrp="1"/>
          </p:cNvSpPr>
          <p:nvPr>
            <p:ph type="title"/>
          </p:nvPr>
        </p:nvSpPr>
        <p:spPr>
          <a:xfrm>
            <a:off x="555301" y="2297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dirty="0"/>
              <a:t>Conclusion</a:t>
            </a:r>
            <a:endParaRPr sz="4400" dirty="0"/>
          </a:p>
        </p:txBody>
      </p:sp>
      <p:grpSp>
        <p:nvGrpSpPr>
          <p:cNvPr id="1762" name="Google Shape;1762;p65"/>
          <p:cNvGrpSpPr/>
          <p:nvPr/>
        </p:nvGrpSpPr>
        <p:grpSpPr>
          <a:xfrm>
            <a:off x="916664" y="1588125"/>
            <a:ext cx="1352675" cy="1343500"/>
            <a:chOff x="1396363" y="1986575"/>
            <a:chExt cx="1352675" cy="1343500"/>
          </a:xfrm>
        </p:grpSpPr>
        <p:sp>
          <p:nvSpPr>
            <p:cNvPr id="1763" name="Google Shape;1763;p65"/>
            <p:cNvSpPr/>
            <p:nvPr/>
          </p:nvSpPr>
          <p:spPr>
            <a:xfrm>
              <a:off x="13963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4" name="Google Shape;1764;p65"/>
            <p:cNvSpPr/>
            <p:nvPr/>
          </p:nvSpPr>
          <p:spPr>
            <a:xfrm>
              <a:off x="15006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5" name="Google Shape;1765;p65"/>
            <p:cNvSpPr/>
            <p:nvPr/>
          </p:nvSpPr>
          <p:spPr>
            <a:xfrm>
              <a:off x="15539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6" name="Google Shape;1766;p65"/>
            <p:cNvSpPr/>
            <p:nvPr/>
          </p:nvSpPr>
          <p:spPr>
            <a:xfrm>
              <a:off x="25596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7" name="Google Shape;1767;p65"/>
            <p:cNvSpPr/>
            <p:nvPr/>
          </p:nvSpPr>
          <p:spPr>
            <a:xfrm>
              <a:off x="20476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8" name="Google Shape;1768;p65"/>
            <p:cNvSpPr/>
            <p:nvPr/>
          </p:nvSpPr>
          <p:spPr>
            <a:xfrm>
              <a:off x="20476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69" name="Google Shape;1769;p65"/>
            <p:cNvSpPr/>
            <p:nvPr/>
          </p:nvSpPr>
          <p:spPr>
            <a:xfrm>
              <a:off x="14514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1770" name="Google Shape;1770;p65"/>
          <p:cNvGrpSpPr/>
          <p:nvPr/>
        </p:nvGrpSpPr>
        <p:grpSpPr>
          <a:xfrm>
            <a:off x="2908289" y="1588125"/>
            <a:ext cx="1352675" cy="1343500"/>
            <a:chOff x="3062563" y="1986575"/>
            <a:chExt cx="1352675" cy="1343500"/>
          </a:xfrm>
        </p:grpSpPr>
        <p:sp>
          <p:nvSpPr>
            <p:cNvPr id="1771" name="Google Shape;1771;p65"/>
            <p:cNvSpPr/>
            <p:nvPr/>
          </p:nvSpPr>
          <p:spPr>
            <a:xfrm>
              <a:off x="30625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2" name="Google Shape;1772;p65"/>
            <p:cNvSpPr/>
            <p:nvPr/>
          </p:nvSpPr>
          <p:spPr>
            <a:xfrm>
              <a:off x="31668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3" name="Google Shape;1773;p65"/>
            <p:cNvSpPr/>
            <p:nvPr/>
          </p:nvSpPr>
          <p:spPr>
            <a:xfrm>
              <a:off x="32201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4" name="Google Shape;1774;p65"/>
            <p:cNvSpPr/>
            <p:nvPr/>
          </p:nvSpPr>
          <p:spPr>
            <a:xfrm>
              <a:off x="42258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5" name="Google Shape;1775;p65"/>
            <p:cNvSpPr/>
            <p:nvPr/>
          </p:nvSpPr>
          <p:spPr>
            <a:xfrm>
              <a:off x="37138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6" name="Google Shape;1776;p65"/>
            <p:cNvSpPr/>
            <p:nvPr/>
          </p:nvSpPr>
          <p:spPr>
            <a:xfrm>
              <a:off x="37138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77" name="Google Shape;1777;p65"/>
            <p:cNvSpPr/>
            <p:nvPr/>
          </p:nvSpPr>
          <p:spPr>
            <a:xfrm>
              <a:off x="31176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1778" name="Google Shape;1778;p65"/>
          <p:cNvGrpSpPr/>
          <p:nvPr/>
        </p:nvGrpSpPr>
        <p:grpSpPr>
          <a:xfrm>
            <a:off x="4888651" y="1588125"/>
            <a:ext cx="1352675" cy="1343500"/>
            <a:chOff x="4728763" y="1986575"/>
            <a:chExt cx="1352675" cy="1343500"/>
          </a:xfrm>
        </p:grpSpPr>
        <p:sp>
          <p:nvSpPr>
            <p:cNvPr id="1779" name="Google Shape;1779;p65"/>
            <p:cNvSpPr/>
            <p:nvPr/>
          </p:nvSpPr>
          <p:spPr>
            <a:xfrm>
              <a:off x="47287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48330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48863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58920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53800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53800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47838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1786" name="Google Shape;1786;p65"/>
          <p:cNvGrpSpPr/>
          <p:nvPr/>
        </p:nvGrpSpPr>
        <p:grpSpPr>
          <a:xfrm>
            <a:off x="6906626" y="1588125"/>
            <a:ext cx="1352675" cy="1343500"/>
            <a:chOff x="6394963" y="1986575"/>
            <a:chExt cx="1352675" cy="1343500"/>
          </a:xfrm>
        </p:grpSpPr>
        <p:sp>
          <p:nvSpPr>
            <p:cNvPr id="1787" name="Google Shape;1787;p65"/>
            <p:cNvSpPr/>
            <p:nvPr/>
          </p:nvSpPr>
          <p:spPr>
            <a:xfrm>
              <a:off x="6394963" y="1986575"/>
              <a:ext cx="1352675" cy="1343500"/>
            </a:xfrm>
            <a:custGeom>
              <a:avLst/>
              <a:gdLst/>
              <a:ahLst/>
              <a:cxnLst/>
              <a:rect l="l" t="t" r="r" b="b"/>
              <a:pathLst>
                <a:path w="54107" h="53740" extrusionOk="0">
                  <a:moveTo>
                    <a:pt x="53506" y="28021"/>
                  </a:moveTo>
                  <a:lnTo>
                    <a:pt x="28221" y="53272"/>
                  </a:lnTo>
                  <a:cubicBezTo>
                    <a:pt x="27887" y="53606"/>
                    <a:pt x="27487" y="53739"/>
                    <a:pt x="27053" y="53739"/>
                  </a:cubicBezTo>
                  <a:cubicBezTo>
                    <a:pt x="26653" y="53739"/>
                    <a:pt x="26219" y="53572"/>
                    <a:pt x="25886" y="53272"/>
                  </a:cubicBezTo>
                  <a:lnTo>
                    <a:pt x="635" y="28021"/>
                  </a:lnTo>
                  <a:cubicBezTo>
                    <a:pt x="1" y="27387"/>
                    <a:pt x="1" y="26353"/>
                    <a:pt x="635" y="25719"/>
                  </a:cubicBezTo>
                  <a:lnTo>
                    <a:pt x="25886" y="468"/>
                  </a:lnTo>
                  <a:cubicBezTo>
                    <a:pt x="26219" y="134"/>
                    <a:pt x="26653" y="1"/>
                    <a:pt x="27053" y="1"/>
                  </a:cubicBezTo>
                  <a:cubicBezTo>
                    <a:pt x="27487" y="1"/>
                    <a:pt x="27887" y="168"/>
                    <a:pt x="28221" y="468"/>
                  </a:cubicBezTo>
                  <a:lnTo>
                    <a:pt x="53506" y="25719"/>
                  </a:lnTo>
                  <a:cubicBezTo>
                    <a:pt x="54106" y="26353"/>
                    <a:pt x="54106" y="27387"/>
                    <a:pt x="53506" y="280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6499213" y="2086650"/>
              <a:ext cx="1143350" cy="1143350"/>
            </a:xfrm>
            <a:custGeom>
              <a:avLst/>
              <a:gdLst/>
              <a:ahLst/>
              <a:cxnLst/>
              <a:rect l="l" t="t" r="r" b="b"/>
              <a:pathLst>
                <a:path w="45734" h="45734" extrusionOk="0">
                  <a:moveTo>
                    <a:pt x="501" y="22016"/>
                  </a:moveTo>
                  <a:lnTo>
                    <a:pt x="22016" y="468"/>
                  </a:lnTo>
                  <a:cubicBezTo>
                    <a:pt x="22483" y="1"/>
                    <a:pt x="23250" y="1"/>
                    <a:pt x="23717" y="468"/>
                  </a:cubicBezTo>
                  <a:lnTo>
                    <a:pt x="45266" y="22016"/>
                  </a:lnTo>
                  <a:cubicBezTo>
                    <a:pt x="45733" y="22483"/>
                    <a:pt x="45733" y="23251"/>
                    <a:pt x="45266" y="23718"/>
                  </a:cubicBezTo>
                  <a:lnTo>
                    <a:pt x="23717" y="45266"/>
                  </a:lnTo>
                  <a:cubicBezTo>
                    <a:pt x="23250" y="45733"/>
                    <a:pt x="22450" y="45733"/>
                    <a:pt x="22016" y="45266"/>
                  </a:cubicBezTo>
                  <a:lnTo>
                    <a:pt x="434" y="23718"/>
                  </a:lnTo>
                  <a:cubicBezTo>
                    <a:pt x="0" y="23251"/>
                    <a:pt x="0" y="22483"/>
                    <a:pt x="501" y="220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89" name="Google Shape;1789;p65"/>
            <p:cNvSpPr/>
            <p:nvPr/>
          </p:nvSpPr>
          <p:spPr>
            <a:xfrm>
              <a:off x="6552588" y="2628700"/>
              <a:ext cx="50050" cy="42575"/>
            </a:xfrm>
            <a:custGeom>
              <a:avLst/>
              <a:gdLst/>
              <a:ahLst/>
              <a:cxnLst/>
              <a:rect l="l" t="t" r="r" b="b"/>
              <a:pathLst>
                <a:path w="2002" h="1703" extrusionOk="0">
                  <a:moveTo>
                    <a:pt x="501" y="1"/>
                  </a:moveTo>
                  <a:lnTo>
                    <a:pt x="0" y="868"/>
                  </a:lnTo>
                  <a:lnTo>
                    <a:pt x="501" y="1702"/>
                  </a:lnTo>
                  <a:lnTo>
                    <a:pt x="1501" y="1702"/>
                  </a:lnTo>
                  <a:lnTo>
                    <a:pt x="2002" y="86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0" name="Google Shape;1790;p65"/>
            <p:cNvSpPr/>
            <p:nvPr/>
          </p:nvSpPr>
          <p:spPr>
            <a:xfrm>
              <a:off x="7558288" y="2628700"/>
              <a:ext cx="49250" cy="42575"/>
            </a:xfrm>
            <a:custGeom>
              <a:avLst/>
              <a:gdLst/>
              <a:ahLst/>
              <a:cxnLst/>
              <a:rect l="l" t="t" r="r" b="b"/>
              <a:pathLst>
                <a:path w="1970" h="1703" extrusionOk="0">
                  <a:moveTo>
                    <a:pt x="501" y="1"/>
                  </a:moveTo>
                  <a:lnTo>
                    <a:pt x="1" y="868"/>
                  </a:lnTo>
                  <a:lnTo>
                    <a:pt x="501" y="1702"/>
                  </a:lnTo>
                  <a:lnTo>
                    <a:pt x="1435" y="1702"/>
                  </a:lnTo>
                  <a:lnTo>
                    <a:pt x="1969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1" name="Google Shape;1791;p65"/>
            <p:cNvSpPr/>
            <p:nvPr/>
          </p:nvSpPr>
          <p:spPr>
            <a:xfrm>
              <a:off x="7046263" y="2135850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2" name="Google Shape;1792;p65"/>
            <p:cNvSpPr/>
            <p:nvPr/>
          </p:nvSpPr>
          <p:spPr>
            <a:xfrm>
              <a:off x="7046263" y="3133225"/>
              <a:ext cx="50075" cy="41725"/>
            </a:xfrm>
            <a:custGeom>
              <a:avLst/>
              <a:gdLst/>
              <a:ahLst/>
              <a:cxnLst/>
              <a:rect l="l" t="t" r="r" b="b"/>
              <a:pathLst>
                <a:path w="2003" h="1669" extrusionOk="0">
                  <a:moveTo>
                    <a:pt x="501" y="1"/>
                  </a:moveTo>
                  <a:lnTo>
                    <a:pt x="1" y="835"/>
                  </a:lnTo>
                  <a:lnTo>
                    <a:pt x="501" y="1669"/>
                  </a:lnTo>
                  <a:lnTo>
                    <a:pt x="1502" y="1669"/>
                  </a:lnTo>
                  <a:lnTo>
                    <a:pt x="2002" y="835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  <p:sp>
          <p:nvSpPr>
            <p:cNvPr id="1793" name="Google Shape;1793;p65"/>
            <p:cNvSpPr/>
            <p:nvPr/>
          </p:nvSpPr>
          <p:spPr>
            <a:xfrm>
              <a:off x="6450013" y="2037450"/>
              <a:ext cx="1246750" cy="1242575"/>
            </a:xfrm>
            <a:custGeom>
              <a:avLst/>
              <a:gdLst/>
              <a:ahLst/>
              <a:cxnLst/>
              <a:rect l="l" t="t" r="r" b="b"/>
              <a:pathLst>
                <a:path w="49870" h="49703" extrusionOk="0">
                  <a:moveTo>
                    <a:pt x="24851" y="368"/>
                  </a:moveTo>
                  <a:cubicBezTo>
                    <a:pt x="25218" y="368"/>
                    <a:pt x="25619" y="534"/>
                    <a:pt x="25852" y="835"/>
                  </a:cubicBezTo>
                  <a:lnTo>
                    <a:pt x="48869" y="23851"/>
                  </a:lnTo>
                  <a:cubicBezTo>
                    <a:pt x="49469" y="24385"/>
                    <a:pt x="49469" y="25319"/>
                    <a:pt x="48869" y="25886"/>
                  </a:cubicBezTo>
                  <a:lnTo>
                    <a:pt x="25852" y="48902"/>
                  </a:lnTo>
                  <a:cubicBezTo>
                    <a:pt x="25585" y="49202"/>
                    <a:pt x="25218" y="49353"/>
                    <a:pt x="24847" y="49353"/>
                  </a:cubicBezTo>
                  <a:cubicBezTo>
                    <a:pt x="24476" y="49353"/>
                    <a:pt x="24101" y="49202"/>
                    <a:pt x="23817" y="48902"/>
                  </a:cubicBezTo>
                  <a:lnTo>
                    <a:pt x="801" y="25886"/>
                  </a:lnTo>
                  <a:cubicBezTo>
                    <a:pt x="534" y="25619"/>
                    <a:pt x="367" y="25285"/>
                    <a:pt x="367" y="24852"/>
                  </a:cubicBezTo>
                  <a:cubicBezTo>
                    <a:pt x="367" y="24451"/>
                    <a:pt x="501" y="24118"/>
                    <a:pt x="801" y="23818"/>
                  </a:cubicBezTo>
                  <a:lnTo>
                    <a:pt x="23817" y="801"/>
                  </a:lnTo>
                  <a:cubicBezTo>
                    <a:pt x="24118" y="534"/>
                    <a:pt x="24484" y="368"/>
                    <a:pt x="24851" y="368"/>
                  </a:cubicBezTo>
                  <a:close/>
                  <a:moveTo>
                    <a:pt x="24851" y="1"/>
                  </a:moveTo>
                  <a:cubicBezTo>
                    <a:pt x="24351" y="1"/>
                    <a:pt x="23884" y="201"/>
                    <a:pt x="23550" y="534"/>
                  </a:cubicBezTo>
                  <a:lnTo>
                    <a:pt x="534" y="23551"/>
                  </a:lnTo>
                  <a:cubicBezTo>
                    <a:pt x="167" y="23951"/>
                    <a:pt x="0" y="24351"/>
                    <a:pt x="0" y="24852"/>
                  </a:cubicBezTo>
                  <a:cubicBezTo>
                    <a:pt x="0" y="25352"/>
                    <a:pt x="200" y="25819"/>
                    <a:pt x="534" y="26153"/>
                  </a:cubicBezTo>
                  <a:lnTo>
                    <a:pt x="23550" y="49169"/>
                  </a:lnTo>
                  <a:cubicBezTo>
                    <a:pt x="23951" y="49536"/>
                    <a:pt x="24384" y="49703"/>
                    <a:pt x="24851" y="49703"/>
                  </a:cubicBezTo>
                  <a:cubicBezTo>
                    <a:pt x="25318" y="49703"/>
                    <a:pt x="25785" y="49536"/>
                    <a:pt x="26152" y="49136"/>
                  </a:cubicBezTo>
                  <a:lnTo>
                    <a:pt x="49169" y="26119"/>
                  </a:lnTo>
                  <a:cubicBezTo>
                    <a:pt x="49869" y="25385"/>
                    <a:pt x="49869" y="24251"/>
                    <a:pt x="49169" y="23551"/>
                  </a:cubicBezTo>
                  <a:lnTo>
                    <a:pt x="26152" y="534"/>
                  </a:lnTo>
                  <a:cubicBezTo>
                    <a:pt x="25785" y="167"/>
                    <a:pt x="25352" y="1"/>
                    <a:pt x="248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sp>
        <p:nvSpPr>
          <p:cNvPr id="1794" name="Google Shape;1794;p65"/>
          <p:cNvSpPr txBox="1"/>
          <p:nvPr/>
        </p:nvSpPr>
        <p:spPr>
          <a:xfrm>
            <a:off x="2585984" y="3828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New construction and complex permits cause the longest delays.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5" name="Google Shape;1795;p65"/>
          <p:cNvSpPr txBox="1"/>
          <p:nvPr/>
        </p:nvSpPr>
        <p:spPr>
          <a:xfrm>
            <a:off x="4571988" y="3720838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Most construction is focused in a few active neighborhoods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6" name="Google Shape;1796;p65"/>
          <p:cNvSpPr txBox="1"/>
          <p:nvPr/>
        </p:nvSpPr>
        <p:spPr>
          <a:xfrm>
            <a:off x="2600800" y="30748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Delay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97" name="Google Shape;1797;p65"/>
          <p:cNvSpPr txBox="1"/>
          <p:nvPr/>
        </p:nvSpPr>
        <p:spPr>
          <a:xfrm>
            <a:off x="4571988" y="30748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Neighborhood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98" name="Google Shape;1798;p65"/>
          <p:cNvSpPr txBox="1"/>
          <p:nvPr/>
        </p:nvSpPr>
        <p:spPr>
          <a:xfrm>
            <a:off x="1145400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01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99" name="Google Shape;1799;p65"/>
          <p:cNvSpPr txBox="1"/>
          <p:nvPr/>
        </p:nvSpPr>
        <p:spPr>
          <a:xfrm>
            <a:off x="3144100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02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00" name="Google Shape;1800;p65"/>
          <p:cNvSpPr txBox="1"/>
          <p:nvPr/>
        </p:nvSpPr>
        <p:spPr>
          <a:xfrm>
            <a:off x="5115288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03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760" name="Google Shape;1760;p65"/>
          <p:cNvSpPr txBox="1"/>
          <p:nvPr/>
        </p:nvSpPr>
        <p:spPr>
          <a:xfrm>
            <a:off x="7101252" y="1993100"/>
            <a:ext cx="89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>
                <a:solidFill>
                  <a:srgbClr val="26304F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04</a:t>
            </a:r>
            <a:endParaRPr sz="2500">
              <a:solidFill>
                <a:srgbClr val="26304F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01" name="Google Shape;1801;p65"/>
          <p:cNvSpPr txBox="1"/>
          <p:nvPr/>
        </p:nvSpPr>
        <p:spPr>
          <a:xfrm>
            <a:off x="600002" y="372085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Smaller, lower-cost permits are processed faster.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2" name="Google Shape;1802;p65"/>
          <p:cNvSpPr txBox="1"/>
          <p:nvPr/>
        </p:nvSpPr>
        <p:spPr>
          <a:xfrm>
            <a:off x="6615001" y="38283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-US">
                <a:solidFill>
                  <a:srgbClr val="4F4755"/>
                </a:solidFill>
                <a:latin typeface="Roboto"/>
                <a:ea typeface="Roboto"/>
                <a:cs typeface="Roboto"/>
                <a:sym typeface="Roboto"/>
              </a:rPr>
              <a:t>Permit approval times vary year to year, likely due to administrative or economic factors.</a:t>
            </a:r>
            <a:endParaRPr dirty="0">
              <a:solidFill>
                <a:srgbClr val="4F47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3" name="Google Shape;1803;p65"/>
          <p:cNvSpPr txBox="1"/>
          <p:nvPr/>
        </p:nvSpPr>
        <p:spPr>
          <a:xfrm>
            <a:off x="602102" y="3074825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Cost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1804" name="Google Shape;1804;p65"/>
          <p:cNvSpPr txBox="1"/>
          <p:nvPr/>
        </p:nvSpPr>
        <p:spPr>
          <a:xfrm>
            <a:off x="6557952" y="3074813"/>
            <a:ext cx="1986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914378"/>
            <a:r>
              <a:rPr lang="en" sz="2500" dirty="0">
                <a:solidFill>
                  <a:srgbClr val="B52722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Trends</a:t>
            </a:r>
            <a:endParaRPr sz="2500" dirty="0">
              <a:solidFill>
                <a:srgbClr val="B52722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42"/>
          <p:cNvCxnSpPr>
            <a:cxnSpLocks/>
          </p:cNvCxnSpPr>
          <p:nvPr/>
        </p:nvCxnSpPr>
        <p:spPr>
          <a:xfrm>
            <a:off x="5022263" y="3279700"/>
            <a:ext cx="4121737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42"/>
          <p:cNvCxnSpPr>
            <a:cxnSpLocks/>
          </p:cNvCxnSpPr>
          <p:nvPr/>
        </p:nvCxnSpPr>
        <p:spPr>
          <a:xfrm>
            <a:off x="1422450" y="3273850"/>
            <a:ext cx="3599813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42"/>
          <p:cNvSpPr txBox="1">
            <a:spLocks noGrp="1"/>
          </p:cNvSpPr>
          <p:nvPr>
            <p:ph type="title"/>
          </p:nvPr>
        </p:nvSpPr>
        <p:spPr>
          <a:xfrm>
            <a:off x="500492" y="2080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/>
              <a:t>Recommendations</a:t>
            </a:r>
            <a:endParaRPr sz="4000" dirty="0"/>
          </a:p>
        </p:txBody>
      </p:sp>
      <p:sp>
        <p:nvSpPr>
          <p:cNvPr id="649" name="Google Shape;649;p42"/>
          <p:cNvSpPr txBox="1">
            <a:spLocks noGrp="1"/>
          </p:cNvSpPr>
          <p:nvPr>
            <p:ph type="subTitle" idx="1"/>
          </p:nvPr>
        </p:nvSpPr>
        <p:spPr>
          <a:xfrm>
            <a:off x="817521" y="20985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Resource prioritization </a:t>
            </a:r>
            <a:r>
              <a:rPr lang="en-US" dirty="0"/>
              <a:t>allocate more staff to review complex or high-cost projects faster.</a:t>
            </a:r>
            <a:endParaRPr dirty="0"/>
          </a:p>
        </p:txBody>
      </p:sp>
      <p:sp>
        <p:nvSpPr>
          <p:cNvPr id="651" name="Google Shape;651;p42"/>
          <p:cNvSpPr txBox="1">
            <a:spLocks noGrp="1"/>
          </p:cNvSpPr>
          <p:nvPr>
            <p:ph type="subTitle" idx="4"/>
          </p:nvPr>
        </p:nvSpPr>
        <p:spPr>
          <a:xfrm>
            <a:off x="3468031" y="208679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Transparency</a:t>
            </a:r>
          </a:p>
          <a:p>
            <a:pPr marL="0" indent="0"/>
            <a:r>
              <a:rPr lang="en-US" dirty="0"/>
              <a:t>make approval timelines and requirements clearer to reduce confusion.</a:t>
            </a:r>
            <a:endParaRPr dirty="0"/>
          </a:p>
        </p:txBody>
      </p:sp>
      <p:sp>
        <p:nvSpPr>
          <p:cNvPr id="653" name="Google Shape;653;p42"/>
          <p:cNvSpPr txBox="1">
            <a:spLocks noGrp="1"/>
          </p:cNvSpPr>
          <p:nvPr>
            <p:ph type="subTitle" idx="6"/>
          </p:nvPr>
        </p:nvSpPr>
        <p:spPr>
          <a:xfrm>
            <a:off x="3428564" y="3831711"/>
            <a:ext cx="247347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Neighborhood monitoring</a:t>
            </a:r>
          </a:p>
          <a:p>
            <a:pPr marL="0" indent="0"/>
            <a:r>
              <a:rPr lang="en-US" dirty="0"/>
              <a:t>track trends in high activity areas to guide urban planning.</a:t>
            </a:r>
            <a:endParaRPr dirty="0"/>
          </a:p>
        </p:txBody>
      </p:sp>
      <p:sp>
        <p:nvSpPr>
          <p:cNvPr id="657" name="Google Shape;657;p42"/>
          <p:cNvSpPr txBox="1">
            <a:spLocks noGrp="1"/>
          </p:cNvSpPr>
          <p:nvPr>
            <p:ph type="subTitle" idx="13"/>
          </p:nvPr>
        </p:nvSpPr>
        <p:spPr>
          <a:xfrm>
            <a:off x="6134766" y="209857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B52722"/>
                </a:solidFill>
                <a:latin typeface="Londrina Solid" panose="020B0604020202020204" charset="0"/>
              </a:rPr>
              <a:t>Periodic audits</a:t>
            </a:r>
          </a:p>
          <a:p>
            <a:pPr marL="0" indent="0"/>
            <a:r>
              <a:rPr lang="en-US" dirty="0"/>
              <a:t>review slow permit categories annually to identify bottlenecks</a:t>
            </a:r>
            <a:endParaRPr dirty="0"/>
          </a:p>
        </p:txBody>
      </p:sp>
      <p:sp>
        <p:nvSpPr>
          <p:cNvPr id="660" name="Google Shape;660;p42"/>
          <p:cNvSpPr txBox="1">
            <a:spLocks noGrp="1"/>
          </p:cNvSpPr>
          <p:nvPr>
            <p:ph type="title" idx="16"/>
          </p:nvPr>
        </p:nvSpPr>
        <p:spPr>
          <a:xfrm>
            <a:off x="1422450" y="1346075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661" name="Google Shape;661;p42"/>
          <p:cNvSpPr txBox="1">
            <a:spLocks noGrp="1"/>
          </p:cNvSpPr>
          <p:nvPr>
            <p:ph type="title" idx="17"/>
          </p:nvPr>
        </p:nvSpPr>
        <p:spPr>
          <a:xfrm>
            <a:off x="4121725" y="1346075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662" name="Google Shape;662;p42"/>
          <p:cNvSpPr txBox="1">
            <a:spLocks noGrp="1"/>
          </p:cNvSpPr>
          <p:nvPr>
            <p:ph type="title" idx="18"/>
          </p:nvPr>
        </p:nvSpPr>
        <p:spPr>
          <a:xfrm>
            <a:off x="6821000" y="1346075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663" name="Google Shape;663;p42"/>
          <p:cNvSpPr txBox="1">
            <a:spLocks noGrp="1"/>
          </p:cNvSpPr>
          <p:nvPr>
            <p:ph type="title" idx="19"/>
          </p:nvPr>
        </p:nvSpPr>
        <p:spPr>
          <a:xfrm>
            <a:off x="4131015" y="3031438"/>
            <a:ext cx="90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cxnSp>
        <p:nvCxnSpPr>
          <p:cNvPr id="666" name="Google Shape;666;p42"/>
          <p:cNvCxnSpPr>
            <a:stCxn id="662" idx="3"/>
          </p:cNvCxnSpPr>
          <p:nvPr/>
        </p:nvCxnSpPr>
        <p:spPr>
          <a:xfrm>
            <a:off x="7721600" y="1588475"/>
            <a:ext cx="14250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42"/>
          <p:cNvCxnSpPr/>
          <p:nvPr/>
        </p:nvCxnSpPr>
        <p:spPr>
          <a:xfrm>
            <a:off x="-2550" y="1588475"/>
            <a:ext cx="14250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42"/>
          <p:cNvCxnSpPr/>
          <p:nvPr/>
        </p:nvCxnSpPr>
        <p:spPr>
          <a:xfrm>
            <a:off x="-2550" y="3273850"/>
            <a:ext cx="14250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42"/>
          <p:cNvCxnSpPr/>
          <p:nvPr/>
        </p:nvCxnSpPr>
        <p:spPr>
          <a:xfrm>
            <a:off x="2322963" y="1588475"/>
            <a:ext cx="1798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42"/>
          <p:cNvCxnSpPr/>
          <p:nvPr/>
        </p:nvCxnSpPr>
        <p:spPr>
          <a:xfrm>
            <a:off x="5022263" y="1588475"/>
            <a:ext cx="1798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4" name="Google Shape;674;p42"/>
          <p:cNvGrpSpPr/>
          <p:nvPr/>
        </p:nvGrpSpPr>
        <p:grpSpPr>
          <a:xfrm flipH="1">
            <a:off x="-54349" y="4096854"/>
            <a:ext cx="1684699" cy="1046604"/>
            <a:chOff x="4930168" y="3273862"/>
            <a:chExt cx="5582171" cy="3467872"/>
          </a:xfrm>
        </p:grpSpPr>
        <p:grpSp>
          <p:nvGrpSpPr>
            <p:cNvPr id="675" name="Google Shape;675;p42"/>
            <p:cNvGrpSpPr/>
            <p:nvPr/>
          </p:nvGrpSpPr>
          <p:grpSpPr>
            <a:xfrm>
              <a:off x="4930168" y="3273862"/>
              <a:ext cx="5582171" cy="3467872"/>
              <a:chOff x="5681675" y="2578225"/>
              <a:chExt cx="858175" cy="533125"/>
            </a:xfrm>
          </p:grpSpPr>
          <p:sp>
            <p:nvSpPr>
              <p:cNvPr id="676" name="Google Shape;676;p42"/>
              <p:cNvSpPr/>
              <p:nvPr/>
            </p:nvSpPr>
            <p:spPr>
              <a:xfrm>
                <a:off x="5681675" y="2578225"/>
                <a:ext cx="85817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34327" h="21325" extrusionOk="0">
                    <a:moveTo>
                      <a:pt x="25313" y="1"/>
                    </a:moveTo>
                    <a:cubicBezTo>
                      <a:pt x="25266" y="1084"/>
                      <a:pt x="25218" y="2168"/>
                      <a:pt x="25194" y="3251"/>
                    </a:cubicBezTo>
                    <a:cubicBezTo>
                      <a:pt x="24432" y="3275"/>
                      <a:pt x="23670" y="3275"/>
                      <a:pt x="22920" y="3287"/>
                    </a:cubicBezTo>
                    <a:cubicBezTo>
                      <a:pt x="22801" y="4656"/>
                      <a:pt x="22718" y="6025"/>
                      <a:pt x="22706" y="7394"/>
                    </a:cubicBezTo>
                    <a:cubicBezTo>
                      <a:pt x="21741" y="7383"/>
                      <a:pt x="20777" y="7359"/>
                      <a:pt x="19824" y="7335"/>
                    </a:cubicBezTo>
                    <a:cubicBezTo>
                      <a:pt x="19777" y="8014"/>
                      <a:pt x="19765" y="8692"/>
                      <a:pt x="19741" y="9371"/>
                    </a:cubicBezTo>
                    <a:cubicBezTo>
                      <a:pt x="18253" y="9359"/>
                      <a:pt x="16764" y="9323"/>
                      <a:pt x="15276" y="9264"/>
                    </a:cubicBezTo>
                    <a:cubicBezTo>
                      <a:pt x="15252" y="10323"/>
                      <a:pt x="15240" y="11383"/>
                      <a:pt x="15264" y="12455"/>
                    </a:cubicBezTo>
                    <a:cubicBezTo>
                      <a:pt x="14347" y="12419"/>
                      <a:pt x="13431" y="12407"/>
                      <a:pt x="12514" y="12383"/>
                    </a:cubicBezTo>
                    <a:cubicBezTo>
                      <a:pt x="12514" y="12931"/>
                      <a:pt x="12514" y="13467"/>
                      <a:pt x="12502" y="14014"/>
                    </a:cubicBezTo>
                    <a:cubicBezTo>
                      <a:pt x="11264" y="14026"/>
                      <a:pt x="10026" y="14050"/>
                      <a:pt x="8787" y="14050"/>
                    </a:cubicBezTo>
                    <a:cubicBezTo>
                      <a:pt x="8775" y="12955"/>
                      <a:pt x="8752" y="11871"/>
                      <a:pt x="8728" y="10788"/>
                    </a:cubicBezTo>
                    <a:cubicBezTo>
                      <a:pt x="7990" y="10800"/>
                      <a:pt x="7239" y="10812"/>
                      <a:pt x="6513" y="10812"/>
                    </a:cubicBezTo>
                    <a:cubicBezTo>
                      <a:pt x="6513" y="10157"/>
                      <a:pt x="6501" y="9502"/>
                      <a:pt x="6489" y="8847"/>
                    </a:cubicBezTo>
                    <a:cubicBezTo>
                      <a:pt x="4418" y="8895"/>
                      <a:pt x="2334" y="8930"/>
                      <a:pt x="262" y="8966"/>
                    </a:cubicBezTo>
                    <a:cubicBezTo>
                      <a:pt x="120" y="13074"/>
                      <a:pt x="24" y="17169"/>
                      <a:pt x="0" y="21277"/>
                    </a:cubicBezTo>
                    <a:cubicBezTo>
                      <a:pt x="11085" y="21289"/>
                      <a:pt x="22920" y="21313"/>
                      <a:pt x="33993" y="21325"/>
                    </a:cubicBezTo>
                    <a:cubicBezTo>
                      <a:pt x="34243" y="14241"/>
                      <a:pt x="33850" y="7168"/>
                      <a:pt x="34326" y="84"/>
                    </a:cubicBezTo>
                    <a:lnTo>
                      <a:pt x="253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77" name="Google Shape;677;p42"/>
              <p:cNvSpPr/>
              <p:nvPr/>
            </p:nvSpPr>
            <p:spPr>
              <a:xfrm>
                <a:off x="5709875" y="2807239"/>
                <a:ext cx="1167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906" extrusionOk="0">
                    <a:moveTo>
                      <a:pt x="0" y="0"/>
                    </a:moveTo>
                    <a:lnTo>
                      <a:pt x="48" y="1798"/>
                    </a:lnTo>
                    <a:lnTo>
                      <a:pt x="1608" y="1750"/>
                    </a:lnTo>
                    <a:lnTo>
                      <a:pt x="3144" y="1905"/>
                    </a:lnTo>
                    <a:lnTo>
                      <a:pt x="4668" y="1786"/>
                    </a:lnTo>
                    <a:lnTo>
                      <a:pt x="4584" y="131"/>
                    </a:lnTo>
                    <a:lnTo>
                      <a:pt x="3144" y="119"/>
                    </a:lnTo>
                    <a:lnTo>
                      <a:pt x="1608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78" name="Google Shape;678;p42"/>
              <p:cNvSpPr/>
              <p:nvPr/>
            </p:nvSpPr>
            <p:spPr>
              <a:xfrm>
                <a:off x="6414500" y="2626150"/>
                <a:ext cx="1164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906" extrusionOk="0">
                    <a:moveTo>
                      <a:pt x="1" y="1"/>
                    </a:moveTo>
                    <a:lnTo>
                      <a:pt x="36" y="1810"/>
                    </a:lnTo>
                    <a:lnTo>
                      <a:pt x="1596" y="1751"/>
                    </a:lnTo>
                    <a:lnTo>
                      <a:pt x="3132" y="1906"/>
                    </a:lnTo>
                    <a:lnTo>
                      <a:pt x="4656" y="1787"/>
                    </a:lnTo>
                    <a:lnTo>
                      <a:pt x="4585" y="132"/>
                    </a:lnTo>
                    <a:lnTo>
                      <a:pt x="3132" y="120"/>
                    </a:lnTo>
                    <a:lnTo>
                      <a:pt x="1596" y="1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79" name="Google Shape;679;p42"/>
              <p:cNvSpPr/>
              <p:nvPr/>
            </p:nvSpPr>
            <p:spPr>
              <a:xfrm>
                <a:off x="6278475" y="2907150"/>
                <a:ext cx="1193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906" extrusionOk="0">
                    <a:moveTo>
                      <a:pt x="1620" y="0"/>
                    </a:moveTo>
                    <a:lnTo>
                      <a:pt x="12" y="24"/>
                    </a:lnTo>
                    <a:lnTo>
                      <a:pt x="0" y="1905"/>
                    </a:lnTo>
                    <a:lnTo>
                      <a:pt x="1620" y="1798"/>
                    </a:lnTo>
                    <a:lnTo>
                      <a:pt x="3156" y="1726"/>
                    </a:lnTo>
                    <a:lnTo>
                      <a:pt x="4763" y="1881"/>
                    </a:lnTo>
                    <a:lnTo>
                      <a:pt x="4775" y="12"/>
                    </a:lnTo>
                    <a:lnTo>
                      <a:pt x="4775" y="12"/>
                    </a:lnTo>
                    <a:lnTo>
                      <a:pt x="3156" y="95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0" name="Google Shape;680;p42"/>
              <p:cNvSpPr/>
              <p:nvPr/>
            </p:nvSpPr>
            <p:spPr>
              <a:xfrm>
                <a:off x="6210900" y="2845525"/>
                <a:ext cx="1140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870" extrusionOk="0">
                    <a:moveTo>
                      <a:pt x="3084" y="0"/>
                    </a:moveTo>
                    <a:lnTo>
                      <a:pt x="1549" y="24"/>
                    </a:lnTo>
                    <a:lnTo>
                      <a:pt x="36" y="120"/>
                    </a:lnTo>
                    <a:lnTo>
                      <a:pt x="1" y="1870"/>
                    </a:lnTo>
                    <a:lnTo>
                      <a:pt x="1549" y="1751"/>
                    </a:lnTo>
                    <a:lnTo>
                      <a:pt x="3084" y="1727"/>
                    </a:lnTo>
                    <a:lnTo>
                      <a:pt x="4561" y="1786"/>
                    </a:lnTo>
                    <a:lnTo>
                      <a:pt x="4561" y="179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1" name="Google Shape;681;p42"/>
              <p:cNvSpPr/>
              <p:nvPr/>
            </p:nvSpPr>
            <p:spPr>
              <a:xfrm>
                <a:off x="6350800" y="2848200"/>
                <a:ext cx="1137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59" extrusionOk="0">
                    <a:moveTo>
                      <a:pt x="1" y="1"/>
                    </a:moveTo>
                    <a:lnTo>
                      <a:pt x="96" y="1679"/>
                    </a:lnTo>
                    <a:lnTo>
                      <a:pt x="1549" y="1668"/>
                    </a:lnTo>
                    <a:lnTo>
                      <a:pt x="3084" y="1858"/>
                    </a:lnTo>
                    <a:lnTo>
                      <a:pt x="4525" y="1656"/>
                    </a:lnTo>
                    <a:lnTo>
                      <a:pt x="4549" y="84"/>
                    </a:lnTo>
                    <a:lnTo>
                      <a:pt x="3084" y="108"/>
                    </a:lnTo>
                    <a:lnTo>
                      <a:pt x="154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5756375" y="2940175"/>
                <a:ext cx="11672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906" extrusionOk="0">
                    <a:moveTo>
                      <a:pt x="1537" y="1"/>
                    </a:moveTo>
                    <a:lnTo>
                      <a:pt x="1" y="132"/>
                    </a:lnTo>
                    <a:lnTo>
                      <a:pt x="84" y="1775"/>
                    </a:lnTo>
                    <a:lnTo>
                      <a:pt x="1537" y="1787"/>
                    </a:lnTo>
                    <a:lnTo>
                      <a:pt x="3061" y="1739"/>
                    </a:lnTo>
                    <a:lnTo>
                      <a:pt x="4668" y="1906"/>
                    </a:lnTo>
                    <a:lnTo>
                      <a:pt x="4668" y="1906"/>
                    </a:lnTo>
                    <a:lnTo>
                      <a:pt x="4632" y="108"/>
                    </a:lnTo>
                    <a:lnTo>
                      <a:pt x="3061" y="14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3" name="Google Shape;683;p42"/>
              <p:cNvSpPr/>
              <p:nvPr/>
            </p:nvSpPr>
            <p:spPr>
              <a:xfrm>
                <a:off x="5687625" y="28833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1453" y="1"/>
                    </a:moveTo>
                    <a:lnTo>
                      <a:pt x="12" y="191"/>
                    </a:lnTo>
                    <a:lnTo>
                      <a:pt x="1" y="1763"/>
                    </a:lnTo>
                    <a:lnTo>
                      <a:pt x="1453" y="1739"/>
                    </a:lnTo>
                    <a:lnTo>
                      <a:pt x="2989" y="1763"/>
                    </a:lnTo>
                    <a:lnTo>
                      <a:pt x="4537" y="1846"/>
                    </a:lnTo>
                    <a:lnTo>
                      <a:pt x="4442" y="155"/>
                    </a:lnTo>
                    <a:lnTo>
                      <a:pt x="2989" y="16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4" name="Google Shape;684;p42"/>
              <p:cNvSpPr/>
              <p:nvPr/>
            </p:nvSpPr>
            <p:spPr>
              <a:xfrm>
                <a:off x="5955825" y="2994350"/>
                <a:ext cx="1137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70" extrusionOk="0">
                    <a:moveTo>
                      <a:pt x="3084" y="1"/>
                    </a:moveTo>
                    <a:lnTo>
                      <a:pt x="1548" y="24"/>
                    </a:lnTo>
                    <a:lnTo>
                      <a:pt x="24" y="120"/>
                    </a:lnTo>
                    <a:lnTo>
                      <a:pt x="0" y="1870"/>
                    </a:lnTo>
                    <a:lnTo>
                      <a:pt x="0" y="1870"/>
                    </a:lnTo>
                    <a:lnTo>
                      <a:pt x="1548" y="1751"/>
                    </a:lnTo>
                    <a:lnTo>
                      <a:pt x="3084" y="1727"/>
                    </a:lnTo>
                    <a:lnTo>
                      <a:pt x="4548" y="1775"/>
                    </a:lnTo>
                    <a:lnTo>
                      <a:pt x="4548" y="167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6095725" y="29970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0" y="1"/>
                    </a:moveTo>
                    <a:lnTo>
                      <a:pt x="83" y="1668"/>
                    </a:lnTo>
                    <a:lnTo>
                      <a:pt x="1548" y="1668"/>
                    </a:lnTo>
                    <a:lnTo>
                      <a:pt x="3084" y="1846"/>
                    </a:lnTo>
                    <a:lnTo>
                      <a:pt x="4524" y="1656"/>
                    </a:lnTo>
                    <a:lnTo>
                      <a:pt x="4536" y="72"/>
                    </a:lnTo>
                    <a:lnTo>
                      <a:pt x="3084" y="108"/>
                    </a:lnTo>
                    <a:lnTo>
                      <a:pt x="1548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</p:grpSp>
        <p:sp>
          <p:nvSpPr>
            <p:cNvPr id="686" name="Google Shape;686;p42"/>
            <p:cNvSpPr/>
            <p:nvPr/>
          </p:nvSpPr>
          <p:spPr>
            <a:xfrm>
              <a:off x="8294350" y="4571928"/>
              <a:ext cx="759098" cy="309954"/>
            </a:xfrm>
            <a:custGeom>
              <a:avLst/>
              <a:gdLst/>
              <a:ahLst/>
              <a:cxnLst/>
              <a:rect l="l" t="t" r="r" b="b"/>
              <a:pathLst>
                <a:path w="4668" h="1906" extrusionOk="0">
                  <a:moveTo>
                    <a:pt x="0" y="0"/>
                  </a:moveTo>
                  <a:lnTo>
                    <a:pt x="48" y="1798"/>
                  </a:lnTo>
                  <a:lnTo>
                    <a:pt x="1608" y="1750"/>
                  </a:lnTo>
                  <a:lnTo>
                    <a:pt x="3144" y="1905"/>
                  </a:lnTo>
                  <a:lnTo>
                    <a:pt x="4668" y="1786"/>
                  </a:lnTo>
                  <a:lnTo>
                    <a:pt x="4584" y="131"/>
                  </a:lnTo>
                  <a:lnTo>
                    <a:pt x="3144" y="119"/>
                  </a:lnTo>
                  <a:lnTo>
                    <a:pt x="1608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  <p:grpSp>
        <p:nvGrpSpPr>
          <p:cNvPr id="687" name="Google Shape;687;p42"/>
          <p:cNvGrpSpPr/>
          <p:nvPr/>
        </p:nvGrpSpPr>
        <p:grpSpPr>
          <a:xfrm>
            <a:off x="8716651" y="4096854"/>
            <a:ext cx="1684699" cy="1046604"/>
            <a:chOff x="4930168" y="3273862"/>
            <a:chExt cx="5582171" cy="3467872"/>
          </a:xfrm>
        </p:grpSpPr>
        <p:grpSp>
          <p:nvGrpSpPr>
            <p:cNvPr id="688" name="Google Shape;688;p42"/>
            <p:cNvGrpSpPr/>
            <p:nvPr/>
          </p:nvGrpSpPr>
          <p:grpSpPr>
            <a:xfrm>
              <a:off x="4930168" y="3273862"/>
              <a:ext cx="5582171" cy="3467872"/>
              <a:chOff x="5681675" y="2578225"/>
              <a:chExt cx="858175" cy="533125"/>
            </a:xfrm>
          </p:grpSpPr>
          <p:sp>
            <p:nvSpPr>
              <p:cNvPr id="689" name="Google Shape;689;p42"/>
              <p:cNvSpPr/>
              <p:nvPr/>
            </p:nvSpPr>
            <p:spPr>
              <a:xfrm>
                <a:off x="5681675" y="2578225"/>
                <a:ext cx="858175" cy="533125"/>
              </a:xfrm>
              <a:custGeom>
                <a:avLst/>
                <a:gdLst/>
                <a:ahLst/>
                <a:cxnLst/>
                <a:rect l="l" t="t" r="r" b="b"/>
                <a:pathLst>
                  <a:path w="34327" h="21325" extrusionOk="0">
                    <a:moveTo>
                      <a:pt x="25313" y="1"/>
                    </a:moveTo>
                    <a:cubicBezTo>
                      <a:pt x="25266" y="1084"/>
                      <a:pt x="25218" y="2168"/>
                      <a:pt x="25194" y="3251"/>
                    </a:cubicBezTo>
                    <a:cubicBezTo>
                      <a:pt x="24432" y="3275"/>
                      <a:pt x="23670" y="3275"/>
                      <a:pt x="22920" y="3287"/>
                    </a:cubicBezTo>
                    <a:cubicBezTo>
                      <a:pt x="22801" y="4656"/>
                      <a:pt x="22718" y="6025"/>
                      <a:pt x="22706" y="7394"/>
                    </a:cubicBezTo>
                    <a:cubicBezTo>
                      <a:pt x="21741" y="7383"/>
                      <a:pt x="20777" y="7359"/>
                      <a:pt x="19824" y="7335"/>
                    </a:cubicBezTo>
                    <a:cubicBezTo>
                      <a:pt x="19777" y="8014"/>
                      <a:pt x="19765" y="8692"/>
                      <a:pt x="19741" y="9371"/>
                    </a:cubicBezTo>
                    <a:cubicBezTo>
                      <a:pt x="18253" y="9359"/>
                      <a:pt x="16764" y="9323"/>
                      <a:pt x="15276" y="9264"/>
                    </a:cubicBezTo>
                    <a:cubicBezTo>
                      <a:pt x="15252" y="10323"/>
                      <a:pt x="15240" y="11383"/>
                      <a:pt x="15264" y="12455"/>
                    </a:cubicBezTo>
                    <a:cubicBezTo>
                      <a:pt x="14347" y="12419"/>
                      <a:pt x="13431" y="12407"/>
                      <a:pt x="12514" y="12383"/>
                    </a:cubicBezTo>
                    <a:cubicBezTo>
                      <a:pt x="12514" y="12931"/>
                      <a:pt x="12514" y="13467"/>
                      <a:pt x="12502" y="14014"/>
                    </a:cubicBezTo>
                    <a:cubicBezTo>
                      <a:pt x="11264" y="14026"/>
                      <a:pt x="10026" y="14050"/>
                      <a:pt x="8787" y="14050"/>
                    </a:cubicBezTo>
                    <a:cubicBezTo>
                      <a:pt x="8775" y="12955"/>
                      <a:pt x="8752" y="11871"/>
                      <a:pt x="8728" y="10788"/>
                    </a:cubicBezTo>
                    <a:cubicBezTo>
                      <a:pt x="7990" y="10800"/>
                      <a:pt x="7239" y="10812"/>
                      <a:pt x="6513" y="10812"/>
                    </a:cubicBezTo>
                    <a:cubicBezTo>
                      <a:pt x="6513" y="10157"/>
                      <a:pt x="6501" y="9502"/>
                      <a:pt x="6489" y="8847"/>
                    </a:cubicBezTo>
                    <a:cubicBezTo>
                      <a:pt x="4418" y="8895"/>
                      <a:pt x="2334" y="8930"/>
                      <a:pt x="262" y="8966"/>
                    </a:cubicBezTo>
                    <a:cubicBezTo>
                      <a:pt x="120" y="13074"/>
                      <a:pt x="24" y="17169"/>
                      <a:pt x="0" y="21277"/>
                    </a:cubicBezTo>
                    <a:cubicBezTo>
                      <a:pt x="11085" y="21289"/>
                      <a:pt x="22920" y="21313"/>
                      <a:pt x="33993" y="21325"/>
                    </a:cubicBezTo>
                    <a:cubicBezTo>
                      <a:pt x="34243" y="14241"/>
                      <a:pt x="33850" y="7168"/>
                      <a:pt x="34326" y="84"/>
                    </a:cubicBezTo>
                    <a:lnTo>
                      <a:pt x="253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5709875" y="2807239"/>
                <a:ext cx="1167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906" extrusionOk="0">
                    <a:moveTo>
                      <a:pt x="0" y="0"/>
                    </a:moveTo>
                    <a:lnTo>
                      <a:pt x="48" y="1798"/>
                    </a:lnTo>
                    <a:lnTo>
                      <a:pt x="1608" y="1750"/>
                    </a:lnTo>
                    <a:lnTo>
                      <a:pt x="3144" y="1905"/>
                    </a:lnTo>
                    <a:lnTo>
                      <a:pt x="4668" y="1786"/>
                    </a:lnTo>
                    <a:lnTo>
                      <a:pt x="4584" y="131"/>
                    </a:lnTo>
                    <a:lnTo>
                      <a:pt x="3144" y="119"/>
                    </a:lnTo>
                    <a:lnTo>
                      <a:pt x="1608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1" name="Google Shape;691;p42"/>
              <p:cNvSpPr/>
              <p:nvPr/>
            </p:nvSpPr>
            <p:spPr>
              <a:xfrm>
                <a:off x="6414500" y="2626150"/>
                <a:ext cx="116400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1906" extrusionOk="0">
                    <a:moveTo>
                      <a:pt x="1" y="1"/>
                    </a:moveTo>
                    <a:lnTo>
                      <a:pt x="36" y="1810"/>
                    </a:lnTo>
                    <a:lnTo>
                      <a:pt x="1596" y="1751"/>
                    </a:lnTo>
                    <a:lnTo>
                      <a:pt x="3132" y="1906"/>
                    </a:lnTo>
                    <a:lnTo>
                      <a:pt x="4656" y="1787"/>
                    </a:lnTo>
                    <a:lnTo>
                      <a:pt x="4585" y="132"/>
                    </a:lnTo>
                    <a:lnTo>
                      <a:pt x="3132" y="120"/>
                    </a:lnTo>
                    <a:lnTo>
                      <a:pt x="1596" y="1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6278475" y="2907150"/>
                <a:ext cx="11937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1906" extrusionOk="0">
                    <a:moveTo>
                      <a:pt x="1620" y="0"/>
                    </a:moveTo>
                    <a:lnTo>
                      <a:pt x="12" y="24"/>
                    </a:lnTo>
                    <a:lnTo>
                      <a:pt x="0" y="1905"/>
                    </a:lnTo>
                    <a:lnTo>
                      <a:pt x="1620" y="1798"/>
                    </a:lnTo>
                    <a:lnTo>
                      <a:pt x="3156" y="1726"/>
                    </a:lnTo>
                    <a:lnTo>
                      <a:pt x="4763" y="1881"/>
                    </a:lnTo>
                    <a:lnTo>
                      <a:pt x="4775" y="12"/>
                    </a:lnTo>
                    <a:lnTo>
                      <a:pt x="4775" y="12"/>
                    </a:lnTo>
                    <a:lnTo>
                      <a:pt x="3156" y="95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6210900" y="2845525"/>
                <a:ext cx="1140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1870" extrusionOk="0">
                    <a:moveTo>
                      <a:pt x="3084" y="0"/>
                    </a:moveTo>
                    <a:lnTo>
                      <a:pt x="1549" y="24"/>
                    </a:lnTo>
                    <a:lnTo>
                      <a:pt x="36" y="120"/>
                    </a:lnTo>
                    <a:lnTo>
                      <a:pt x="1" y="1870"/>
                    </a:lnTo>
                    <a:lnTo>
                      <a:pt x="1549" y="1751"/>
                    </a:lnTo>
                    <a:lnTo>
                      <a:pt x="3084" y="1727"/>
                    </a:lnTo>
                    <a:lnTo>
                      <a:pt x="4561" y="1786"/>
                    </a:lnTo>
                    <a:lnTo>
                      <a:pt x="4561" y="179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4" name="Google Shape;694;p42"/>
              <p:cNvSpPr/>
              <p:nvPr/>
            </p:nvSpPr>
            <p:spPr>
              <a:xfrm>
                <a:off x="6350800" y="2848200"/>
                <a:ext cx="113725" cy="4647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59" extrusionOk="0">
                    <a:moveTo>
                      <a:pt x="1" y="1"/>
                    </a:moveTo>
                    <a:lnTo>
                      <a:pt x="96" y="1679"/>
                    </a:lnTo>
                    <a:lnTo>
                      <a:pt x="1549" y="1668"/>
                    </a:lnTo>
                    <a:lnTo>
                      <a:pt x="3084" y="1858"/>
                    </a:lnTo>
                    <a:lnTo>
                      <a:pt x="4525" y="1656"/>
                    </a:lnTo>
                    <a:lnTo>
                      <a:pt x="4549" y="84"/>
                    </a:lnTo>
                    <a:lnTo>
                      <a:pt x="3084" y="108"/>
                    </a:lnTo>
                    <a:lnTo>
                      <a:pt x="154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5" name="Google Shape;695;p42"/>
              <p:cNvSpPr/>
              <p:nvPr/>
            </p:nvSpPr>
            <p:spPr>
              <a:xfrm>
                <a:off x="5756375" y="2940175"/>
                <a:ext cx="116725" cy="47650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906" extrusionOk="0">
                    <a:moveTo>
                      <a:pt x="1537" y="1"/>
                    </a:moveTo>
                    <a:lnTo>
                      <a:pt x="1" y="132"/>
                    </a:lnTo>
                    <a:lnTo>
                      <a:pt x="84" y="1775"/>
                    </a:lnTo>
                    <a:lnTo>
                      <a:pt x="1537" y="1787"/>
                    </a:lnTo>
                    <a:lnTo>
                      <a:pt x="3061" y="1739"/>
                    </a:lnTo>
                    <a:lnTo>
                      <a:pt x="4668" y="1906"/>
                    </a:lnTo>
                    <a:lnTo>
                      <a:pt x="4668" y="1906"/>
                    </a:lnTo>
                    <a:lnTo>
                      <a:pt x="4632" y="108"/>
                    </a:lnTo>
                    <a:lnTo>
                      <a:pt x="3061" y="14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6" name="Google Shape;696;p42"/>
              <p:cNvSpPr/>
              <p:nvPr/>
            </p:nvSpPr>
            <p:spPr>
              <a:xfrm>
                <a:off x="5687625" y="28833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1453" y="1"/>
                    </a:moveTo>
                    <a:lnTo>
                      <a:pt x="12" y="191"/>
                    </a:lnTo>
                    <a:lnTo>
                      <a:pt x="1" y="1763"/>
                    </a:lnTo>
                    <a:lnTo>
                      <a:pt x="1453" y="1739"/>
                    </a:lnTo>
                    <a:lnTo>
                      <a:pt x="2989" y="1763"/>
                    </a:lnTo>
                    <a:lnTo>
                      <a:pt x="4537" y="1846"/>
                    </a:lnTo>
                    <a:lnTo>
                      <a:pt x="4442" y="155"/>
                    </a:lnTo>
                    <a:lnTo>
                      <a:pt x="2989" y="16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7" name="Google Shape;697;p42"/>
              <p:cNvSpPr/>
              <p:nvPr/>
            </p:nvSpPr>
            <p:spPr>
              <a:xfrm>
                <a:off x="5955825" y="2994350"/>
                <a:ext cx="11372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870" extrusionOk="0">
                    <a:moveTo>
                      <a:pt x="3084" y="1"/>
                    </a:moveTo>
                    <a:lnTo>
                      <a:pt x="1548" y="24"/>
                    </a:lnTo>
                    <a:lnTo>
                      <a:pt x="24" y="120"/>
                    </a:lnTo>
                    <a:lnTo>
                      <a:pt x="0" y="1870"/>
                    </a:lnTo>
                    <a:lnTo>
                      <a:pt x="0" y="1870"/>
                    </a:lnTo>
                    <a:lnTo>
                      <a:pt x="1548" y="1751"/>
                    </a:lnTo>
                    <a:lnTo>
                      <a:pt x="3084" y="1727"/>
                    </a:lnTo>
                    <a:lnTo>
                      <a:pt x="4548" y="1775"/>
                    </a:lnTo>
                    <a:lnTo>
                      <a:pt x="4548" y="167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  <p:sp>
            <p:nvSpPr>
              <p:cNvPr id="698" name="Google Shape;698;p42"/>
              <p:cNvSpPr/>
              <p:nvPr/>
            </p:nvSpPr>
            <p:spPr>
              <a:xfrm>
                <a:off x="6095725" y="2997025"/>
                <a:ext cx="113425" cy="4617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1847" extrusionOk="0">
                    <a:moveTo>
                      <a:pt x="0" y="1"/>
                    </a:moveTo>
                    <a:lnTo>
                      <a:pt x="83" y="1668"/>
                    </a:lnTo>
                    <a:lnTo>
                      <a:pt x="1548" y="1668"/>
                    </a:lnTo>
                    <a:lnTo>
                      <a:pt x="3084" y="1846"/>
                    </a:lnTo>
                    <a:lnTo>
                      <a:pt x="4524" y="1656"/>
                    </a:lnTo>
                    <a:lnTo>
                      <a:pt x="4536" y="72"/>
                    </a:lnTo>
                    <a:lnTo>
                      <a:pt x="3084" y="108"/>
                    </a:lnTo>
                    <a:lnTo>
                      <a:pt x="1548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>
                  <a:ea typeface="+mn-ea"/>
                </a:endParaRPr>
              </a:p>
            </p:txBody>
          </p:sp>
        </p:grpSp>
        <p:sp>
          <p:nvSpPr>
            <p:cNvPr id="699" name="Google Shape;699;p42"/>
            <p:cNvSpPr/>
            <p:nvPr/>
          </p:nvSpPr>
          <p:spPr>
            <a:xfrm>
              <a:off x="8294350" y="4571928"/>
              <a:ext cx="759098" cy="309954"/>
            </a:xfrm>
            <a:custGeom>
              <a:avLst/>
              <a:gdLst/>
              <a:ahLst/>
              <a:cxnLst/>
              <a:rect l="l" t="t" r="r" b="b"/>
              <a:pathLst>
                <a:path w="4668" h="1906" extrusionOk="0">
                  <a:moveTo>
                    <a:pt x="0" y="0"/>
                  </a:moveTo>
                  <a:lnTo>
                    <a:pt x="48" y="1798"/>
                  </a:lnTo>
                  <a:lnTo>
                    <a:pt x="1608" y="1750"/>
                  </a:lnTo>
                  <a:lnTo>
                    <a:pt x="3144" y="1905"/>
                  </a:lnTo>
                  <a:lnTo>
                    <a:pt x="4668" y="1786"/>
                  </a:lnTo>
                  <a:lnTo>
                    <a:pt x="4584" y="131"/>
                  </a:lnTo>
                  <a:lnTo>
                    <a:pt x="3144" y="119"/>
                  </a:lnTo>
                  <a:lnTo>
                    <a:pt x="1608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A36906-3E78-7B73-0613-7A8DE5469DC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6158F-6CF0-FF78-C66F-133628B5A461}"/>
              </a:ext>
            </a:extLst>
          </p:cNvPr>
          <p:cNvSpPr txBox="1"/>
          <p:nvPr/>
        </p:nvSpPr>
        <p:spPr>
          <a:xfrm>
            <a:off x="930303" y="1336533"/>
            <a:ext cx="82136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latin typeface="Anton" panose="020F0502020204030204" pitchFamily="2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86D9F-B2B0-0A99-42BB-DB63C099852A}"/>
              </a:ext>
            </a:extLst>
          </p:cNvPr>
          <p:cNvSpPr txBox="1"/>
          <p:nvPr/>
        </p:nvSpPr>
        <p:spPr>
          <a:xfrm>
            <a:off x="930303" y="3244747"/>
            <a:ext cx="1022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28388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FA7878-175A-37D7-BBEB-5CD9A034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41E45-2FAF-3638-3522-12994262181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1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CF2532FF-D1AB-ADAC-C03C-4ADA9447AB5F}"/>
              </a:ext>
            </a:extLst>
          </p:cNvPr>
          <p:cNvSpPr/>
          <p:nvPr/>
        </p:nvSpPr>
        <p:spPr>
          <a:xfrm rot="16200000"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270C0056-F697-9B26-8AF0-D583FDEEAAAF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1D121-79C5-6B16-BA82-AAAC0CB14BF6}"/>
              </a:ext>
            </a:extLst>
          </p:cNvPr>
          <p:cNvSpPr txBox="1"/>
          <p:nvPr/>
        </p:nvSpPr>
        <p:spPr>
          <a:xfrm>
            <a:off x="4887157" y="-4229341"/>
            <a:ext cx="3923930" cy="1791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01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4400" b="1" dirty="0">
                <a:solidFill>
                  <a:srgbClr val="B52722"/>
                </a:solidFill>
                <a:latin typeface="Londrina Solid" panose="020B0604020202020204" charset="0"/>
              </a:rPr>
              <a:t>Real Life Example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B52722"/>
                </a:solidFill>
                <a:effectLst/>
                <a:uLnTx/>
                <a:uFillTx/>
                <a:latin typeface="Londrina Solid" panose="020B0604020202020204" charset="0"/>
                <a:cs typeface="Arial"/>
                <a:sym typeface="Arial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602020502020306" pitchFamily="34" charset="0"/>
                <a:cs typeface="Arial"/>
                <a:sym typeface="Arial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04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8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81722A-A247-4EEA-B698-FD05FA9EA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B685CD-7783-E67F-B8C2-C8C77C4BBF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1000">
                <a:schemeClr val="accent1">
                  <a:lumMod val="45000"/>
                  <a:lumOff val="55000"/>
                  <a:alpha val="0"/>
                </a:schemeClr>
              </a:gs>
              <a:gs pos="53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0C69B5F0-846E-D1A3-C07A-6D9A96D0CF87}"/>
              </a:ext>
            </a:extLst>
          </p:cNvPr>
          <p:cNvSpPr/>
          <p:nvPr/>
        </p:nvSpPr>
        <p:spPr>
          <a:xfrm rot="10800000"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60CF4991-7989-71F8-2556-1E4F2AC65B26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B0BC5-4A90-03E1-41F6-0CA68A9F3708}"/>
              </a:ext>
            </a:extLst>
          </p:cNvPr>
          <p:cNvSpPr txBox="1"/>
          <p:nvPr/>
        </p:nvSpPr>
        <p:spPr>
          <a:xfrm>
            <a:off x="4820578" y="-7926699"/>
            <a:ext cx="3923930" cy="1766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01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02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dirty="0">
                <a:solidFill>
                  <a:srgbClr val="B52722"/>
                </a:solidFill>
                <a:latin typeface="Londrina Solid" panose="020B0604020202020204" charset="0"/>
              </a:rPr>
              <a:t>Audience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rgbClr val="B52722"/>
              </a:solidFill>
              <a:effectLst/>
              <a:uLnTx/>
              <a:uFillTx/>
              <a:latin typeface="Londrina Solid" panose="020B0604020202020204" charset="0"/>
              <a:cs typeface="Arial"/>
              <a:sym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erlin Sans FB" panose="020E0602020502020306" pitchFamily="34" charset="0"/>
              </a:rPr>
              <a:t>Government officials &amp; city planners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erlin Sans FB" panose="020E0602020502020306" pitchFamily="34" charset="0"/>
              </a:rPr>
              <a:t>Construction companies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04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5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EE43F-B230-FCC6-3A93-38EFC1564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388FEE-5BB2-18BD-8486-083A4EEBB23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7000">
                <a:schemeClr val="accent1">
                  <a:lumMod val="45000"/>
                  <a:lumOff val="55000"/>
                  <a:alpha val="0"/>
                </a:schemeClr>
              </a:gs>
              <a:gs pos="79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lowchart: Summing Junction 2">
            <a:extLst>
              <a:ext uri="{FF2B5EF4-FFF2-40B4-BE49-F238E27FC236}">
                <a16:creationId xmlns:a16="http://schemas.microsoft.com/office/drawing/2014/main" id="{27785C9C-B487-1CE3-435D-18734ACFDDB1}"/>
              </a:ext>
            </a:extLst>
          </p:cNvPr>
          <p:cNvSpPr/>
          <p:nvPr/>
        </p:nvSpPr>
        <p:spPr>
          <a:xfrm rot="5400000">
            <a:off x="-2814223" y="-1085850"/>
            <a:ext cx="7137647" cy="7599285"/>
          </a:xfrm>
          <a:prstGeom prst="flowChartSummingJunction">
            <a:avLst/>
          </a:prstGeom>
          <a:ln w="12700">
            <a:solidFill>
              <a:srgbClr val="FFC000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5752D131-2F09-8F97-D68D-CD470EE6DB5C}"/>
              </a:ext>
            </a:extLst>
          </p:cNvPr>
          <p:cNvSpPr/>
          <p:nvPr/>
        </p:nvSpPr>
        <p:spPr>
          <a:xfrm>
            <a:off x="-1022077" y="1207364"/>
            <a:ext cx="3373245" cy="3357422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FB60C-A72F-69A2-FE11-7C87714762C8}"/>
              </a:ext>
            </a:extLst>
          </p:cNvPr>
          <p:cNvSpPr txBox="1"/>
          <p:nvPr/>
        </p:nvSpPr>
        <p:spPr>
          <a:xfrm>
            <a:off x="4688375" y="-13373342"/>
            <a:ext cx="3923930" cy="1806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01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Getting construction permits in San Francisco is often slow, unpredictable, and unclear.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r>
              <a:rPr lang="en-US" sz="5400" b="1" dirty="0">
                <a:solidFill>
                  <a:srgbClr val="B52722"/>
                </a:solidFill>
                <a:latin typeface="Londrina Solid" panose="020B0604020202020204" charset="0"/>
              </a:rPr>
              <a:t>02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B52722"/>
                </a:solidFill>
                <a:effectLst/>
                <a:uLnTx/>
                <a:uFillTx/>
                <a:latin typeface="Londrina Solid" panose="020B0604020202020204" charset="0"/>
                <a:cs typeface="Arial"/>
                <a:sym typeface="Arial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rlin Sans FB" panose="020E0602020502020306" pitchFamily="34" charset="0"/>
                <a:cs typeface="Arial"/>
                <a:sym typeface="Arial"/>
              </a:rPr>
              <a:t>For example, the 33 Tehama Street building faced long permit delays after a water leak, leaving the building empty, work stopped, and millions lost.</a:t>
            </a: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sz="2000" dirty="0">
              <a:latin typeface="Berlin Sans FB" panose="020E0602020502020306" pitchFamily="34" charset="0"/>
            </a:endParaRPr>
          </a:p>
          <a:p>
            <a:endParaRPr lang="en-US" dirty="0"/>
          </a:p>
          <a:p>
            <a:r>
              <a:rPr lang="en-US" sz="4800" b="1" dirty="0">
                <a:solidFill>
                  <a:srgbClr val="B52722"/>
                </a:solidFill>
                <a:latin typeface="Londrina Solid" panose="020B0604020202020204" charset="0"/>
              </a:rPr>
              <a:t>Main Objective</a:t>
            </a:r>
          </a:p>
          <a:p>
            <a:endParaRPr lang="en-US" dirty="0"/>
          </a:p>
          <a:p>
            <a:r>
              <a:rPr lang="en-US" sz="2000" dirty="0">
                <a:latin typeface="Berlin Sans FB" panose="020E0602020502020306" pitchFamily="34" charset="0"/>
              </a:rPr>
              <a:t>Identify the Factors That Affect The Approval of The Permits, to support better decision maker to improve permits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2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>
          <a:extLst>
            <a:ext uri="{FF2B5EF4-FFF2-40B4-BE49-F238E27FC236}">
              <a16:creationId xmlns:a16="http://schemas.microsoft.com/office/drawing/2014/main" id="{8B34BA91-99FC-4F82-C437-0EA5077E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3">
            <a:extLst>
              <a:ext uri="{FF2B5EF4-FFF2-40B4-BE49-F238E27FC236}">
                <a16:creationId xmlns:a16="http://schemas.microsoft.com/office/drawing/2014/main" id="{1FD7FDAF-B305-1C13-9452-1B649E5B4B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157" y="2321853"/>
            <a:ext cx="5714067" cy="10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grpSp>
        <p:nvGrpSpPr>
          <p:cNvPr id="706" name="Google Shape;706;p43">
            <a:extLst>
              <a:ext uri="{FF2B5EF4-FFF2-40B4-BE49-F238E27FC236}">
                <a16:creationId xmlns:a16="http://schemas.microsoft.com/office/drawing/2014/main" id="{547525A3-9092-F439-83FB-692E80458F96}"/>
              </a:ext>
            </a:extLst>
          </p:cNvPr>
          <p:cNvGrpSpPr/>
          <p:nvPr/>
        </p:nvGrpSpPr>
        <p:grpSpPr>
          <a:xfrm>
            <a:off x="-1171556" y="-472536"/>
            <a:ext cx="5904805" cy="6231102"/>
            <a:chOff x="-614050" y="1145625"/>
            <a:chExt cx="3577585" cy="3775282"/>
          </a:xfrm>
        </p:grpSpPr>
        <p:sp>
          <p:nvSpPr>
            <p:cNvPr id="707" name="Google Shape;707;p43">
              <a:extLst>
                <a:ext uri="{FF2B5EF4-FFF2-40B4-BE49-F238E27FC236}">
                  <a16:creationId xmlns:a16="http://schemas.microsoft.com/office/drawing/2014/main" id="{39597B8E-104A-DB0C-B23C-5162E8730695}"/>
                </a:ext>
              </a:extLst>
            </p:cNvPr>
            <p:cNvSpPr/>
            <p:nvPr/>
          </p:nvSpPr>
          <p:spPr>
            <a:xfrm>
              <a:off x="297213" y="1145625"/>
              <a:ext cx="862358" cy="3775282"/>
            </a:xfrm>
            <a:custGeom>
              <a:avLst/>
              <a:gdLst/>
              <a:ahLst/>
              <a:cxnLst/>
              <a:rect l="l" t="t" r="r" b="b"/>
              <a:pathLst>
                <a:path w="11110" h="48638" extrusionOk="0">
                  <a:moveTo>
                    <a:pt x="3477" y="275"/>
                  </a:moveTo>
                  <a:lnTo>
                    <a:pt x="4370" y="358"/>
                  </a:lnTo>
                  <a:lnTo>
                    <a:pt x="4430" y="691"/>
                  </a:lnTo>
                  <a:cubicBezTo>
                    <a:pt x="4406" y="691"/>
                    <a:pt x="4394" y="703"/>
                    <a:pt x="4382" y="715"/>
                  </a:cubicBezTo>
                  <a:lnTo>
                    <a:pt x="3489" y="1608"/>
                  </a:lnTo>
                  <a:lnTo>
                    <a:pt x="3477" y="275"/>
                  </a:lnTo>
                  <a:close/>
                  <a:moveTo>
                    <a:pt x="4489" y="1049"/>
                  </a:moveTo>
                  <a:lnTo>
                    <a:pt x="4620" y="1787"/>
                  </a:lnTo>
                  <a:lnTo>
                    <a:pt x="3739" y="1787"/>
                  </a:lnTo>
                  <a:lnTo>
                    <a:pt x="4489" y="1049"/>
                  </a:lnTo>
                  <a:close/>
                  <a:moveTo>
                    <a:pt x="4311" y="2108"/>
                  </a:moveTo>
                  <a:lnTo>
                    <a:pt x="3501" y="2906"/>
                  </a:lnTo>
                  <a:lnTo>
                    <a:pt x="3489" y="2108"/>
                  </a:lnTo>
                  <a:close/>
                  <a:moveTo>
                    <a:pt x="4692" y="2132"/>
                  </a:moveTo>
                  <a:lnTo>
                    <a:pt x="4870" y="3120"/>
                  </a:lnTo>
                  <a:lnTo>
                    <a:pt x="3715" y="3120"/>
                  </a:lnTo>
                  <a:lnTo>
                    <a:pt x="4692" y="2132"/>
                  </a:lnTo>
                  <a:close/>
                  <a:moveTo>
                    <a:pt x="4525" y="3394"/>
                  </a:moveTo>
                  <a:lnTo>
                    <a:pt x="3513" y="4430"/>
                  </a:lnTo>
                  <a:lnTo>
                    <a:pt x="3501" y="3394"/>
                  </a:lnTo>
                  <a:close/>
                  <a:moveTo>
                    <a:pt x="4918" y="3442"/>
                  </a:moveTo>
                  <a:lnTo>
                    <a:pt x="5120" y="4609"/>
                  </a:lnTo>
                  <a:lnTo>
                    <a:pt x="3751" y="4609"/>
                  </a:lnTo>
                  <a:lnTo>
                    <a:pt x="4918" y="3442"/>
                  </a:lnTo>
                  <a:close/>
                  <a:moveTo>
                    <a:pt x="4846" y="4906"/>
                  </a:moveTo>
                  <a:lnTo>
                    <a:pt x="3525" y="6204"/>
                  </a:lnTo>
                  <a:lnTo>
                    <a:pt x="3513" y="4906"/>
                  </a:lnTo>
                  <a:close/>
                  <a:moveTo>
                    <a:pt x="5204" y="4978"/>
                  </a:moveTo>
                  <a:lnTo>
                    <a:pt x="5454" y="6395"/>
                  </a:lnTo>
                  <a:lnTo>
                    <a:pt x="3787" y="6395"/>
                  </a:lnTo>
                  <a:lnTo>
                    <a:pt x="5204" y="4978"/>
                  </a:lnTo>
                  <a:close/>
                  <a:moveTo>
                    <a:pt x="5108" y="6668"/>
                  </a:moveTo>
                  <a:lnTo>
                    <a:pt x="3549" y="8228"/>
                  </a:lnTo>
                  <a:lnTo>
                    <a:pt x="3537" y="6668"/>
                  </a:lnTo>
                  <a:close/>
                  <a:moveTo>
                    <a:pt x="5513" y="6704"/>
                  </a:moveTo>
                  <a:lnTo>
                    <a:pt x="5823" y="8454"/>
                  </a:lnTo>
                  <a:lnTo>
                    <a:pt x="3739" y="8454"/>
                  </a:lnTo>
                  <a:lnTo>
                    <a:pt x="5513" y="6704"/>
                  </a:lnTo>
                  <a:close/>
                  <a:moveTo>
                    <a:pt x="5501" y="8740"/>
                  </a:moveTo>
                  <a:lnTo>
                    <a:pt x="5477" y="8776"/>
                  </a:lnTo>
                  <a:lnTo>
                    <a:pt x="3858" y="10395"/>
                  </a:lnTo>
                  <a:lnTo>
                    <a:pt x="3656" y="10597"/>
                  </a:lnTo>
                  <a:lnTo>
                    <a:pt x="3572" y="10669"/>
                  </a:lnTo>
                  <a:lnTo>
                    <a:pt x="3561" y="10538"/>
                  </a:lnTo>
                  <a:lnTo>
                    <a:pt x="3561" y="10121"/>
                  </a:lnTo>
                  <a:lnTo>
                    <a:pt x="3549" y="8776"/>
                  </a:lnTo>
                  <a:lnTo>
                    <a:pt x="3549" y="8740"/>
                  </a:lnTo>
                  <a:close/>
                  <a:moveTo>
                    <a:pt x="5882" y="8800"/>
                  </a:moveTo>
                  <a:lnTo>
                    <a:pt x="6061" y="9812"/>
                  </a:lnTo>
                  <a:lnTo>
                    <a:pt x="6132" y="10145"/>
                  </a:lnTo>
                  <a:lnTo>
                    <a:pt x="6275" y="10895"/>
                  </a:lnTo>
                  <a:lnTo>
                    <a:pt x="6275" y="10943"/>
                  </a:lnTo>
                  <a:lnTo>
                    <a:pt x="3739" y="10943"/>
                  </a:lnTo>
                  <a:lnTo>
                    <a:pt x="3858" y="10824"/>
                  </a:lnTo>
                  <a:lnTo>
                    <a:pt x="4072" y="10621"/>
                  </a:lnTo>
                  <a:lnTo>
                    <a:pt x="5882" y="8800"/>
                  </a:lnTo>
                  <a:close/>
                  <a:moveTo>
                    <a:pt x="5977" y="11240"/>
                  </a:moveTo>
                  <a:lnTo>
                    <a:pt x="5716" y="11490"/>
                  </a:lnTo>
                  <a:lnTo>
                    <a:pt x="3596" y="13622"/>
                  </a:lnTo>
                  <a:lnTo>
                    <a:pt x="3572" y="11490"/>
                  </a:lnTo>
                  <a:lnTo>
                    <a:pt x="3572" y="11240"/>
                  </a:lnTo>
                  <a:close/>
                  <a:moveTo>
                    <a:pt x="6287" y="11359"/>
                  </a:moveTo>
                  <a:lnTo>
                    <a:pt x="6287" y="11490"/>
                  </a:lnTo>
                  <a:lnTo>
                    <a:pt x="6358" y="13860"/>
                  </a:lnTo>
                  <a:lnTo>
                    <a:pt x="3763" y="13860"/>
                  </a:lnTo>
                  <a:lnTo>
                    <a:pt x="6287" y="11359"/>
                  </a:lnTo>
                  <a:close/>
                  <a:moveTo>
                    <a:pt x="6061" y="14157"/>
                  </a:moveTo>
                  <a:lnTo>
                    <a:pt x="3620" y="16598"/>
                  </a:lnTo>
                  <a:lnTo>
                    <a:pt x="3608" y="14157"/>
                  </a:lnTo>
                  <a:close/>
                  <a:moveTo>
                    <a:pt x="6370" y="14265"/>
                  </a:moveTo>
                  <a:lnTo>
                    <a:pt x="6454" y="16777"/>
                  </a:lnTo>
                  <a:lnTo>
                    <a:pt x="3858" y="16777"/>
                  </a:lnTo>
                  <a:lnTo>
                    <a:pt x="6370" y="14265"/>
                  </a:lnTo>
                  <a:close/>
                  <a:moveTo>
                    <a:pt x="6216" y="17074"/>
                  </a:moveTo>
                  <a:lnTo>
                    <a:pt x="3656" y="19646"/>
                  </a:lnTo>
                  <a:lnTo>
                    <a:pt x="3620" y="17074"/>
                  </a:lnTo>
                  <a:close/>
                  <a:moveTo>
                    <a:pt x="6466" y="17241"/>
                  </a:moveTo>
                  <a:lnTo>
                    <a:pt x="6549" y="19872"/>
                  </a:lnTo>
                  <a:lnTo>
                    <a:pt x="3846" y="19872"/>
                  </a:lnTo>
                  <a:lnTo>
                    <a:pt x="6466" y="17241"/>
                  </a:lnTo>
                  <a:close/>
                  <a:moveTo>
                    <a:pt x="6287" y="20170"/>
                  </a:moveTo>
                  <a:lnTo>
                    <a:pt x="3680" y="22778"/>
                  </a:lnTo>
                  <a:lnTo>
                    <a:pt x="3656" y="20170"/>
                  </a:lnTo>
                  <a:close/>
                  <a:moveTo>
                    <a:pt x="6573" y="20325"/>
                  </a:moveTo>
                  <a:lnTo>
                    <a:pt x="6656" y="23016"/>
                  </a:lnTo>
                  <a:lnTo>
                    <a:pt x="3870" y="23016"/>
                  </a:lnTo>
                  <a:lnTo>
                    <a:pt x="6573" y="20325"/>
                  </a:lnTo>
                  <a:close/>
                  <a:moveTo>
                    <a:pt x="6370" y="23313"/>
                  </a:moveTo>
                  <a:lnTo>
                    <a:pt x="3715" y="25992"/>
                  </a:lnTo>
                  <a:lnTo>
                    <a:pt x="3680" y="23313"/>
                  </a:lnTo>
                  <a:close/>
                  <a:moveTo>
                    <a:pt x="6656" y="23456"/>
                  </a:moveTo>
                  <a:lnTo>
                    <a:pt x="6739" y="26218"/>
                  </a:lnTo>
                  <a:lnTo>
                    <a:pt x="3906" y="26218"/>
                  </a:lnTo>
                  <a:lnTo>
                    <a:pt x="6656" y="23456"/>
                  </a:lnTo>
                  <a:close/>
                  <a:moveTo>
                    <a:pt x="6489" y="26516"/>
                  </a:moveTo>
                  <a:lnTo>
                    <a:pt x="3727" y="29278"/>
                  </a:lnTo>
                  <a:lnTo>
                    <a:pt x="3715" y="26516"/>
                  </a:lnTo>
                  <a:close/>
                  <a:moveTo>
                    <a:pt x="6763" y="26659"/>
                  </a:moveTo>
                  <a:lnTo>
                    <a:pt x="6847" y="29493"/>
                  </a:lnTo>
                  <a:lnTo>
                    <a:pt x="3930" y="29493"/>
                  </a:lnTo>
                  <a:lnTo>
                    <a:pt x="6763" y="26659"/>
                  </a:lnTo>
                  <a:close/>
                  <a:moveTo>
                    <a:pt x="6644" y="29790"/>
                  </a:moveTo>
                  <a:lnTo>
                    <a:pt x="3775" y="32672"/>
                  </a:lnTo>
                  <a:lnTo>
                    <a:pt x="3739" y="29790"/>
                  </a:lnTo>
                  <a:close/>
                  <a:moveTo>
                    <a:pt x="6870" y="29993"/>
                  </a:moveTo>
                  <a:lnTo>
                    <a:pt x="6954" y="32862"/>
                  </a:lnTo>
                  <a:lnTo>
                    <a:pt x="3989" y="32862"/>
                  </a:lnTo>
                  <a:lnTo>
                    <a:pt x="6870" y="29993"/>
                  </a:lnTo>
                  <a:close/>
                  <a:moveTo>
                    <a:pt x="6751" y="33160"/>
                  </a:moveTo>
                  <a:lnTo>
                    <a:pt x="3799" y="36124"/>
                  </a:lnTo>
                  <a:lnTo>
                    <a:pt x="3775" y="33160"/>
                  </a:lnTo>
                  <a:close/>
                  <a:moveTo>
                    <a:pt x="6966" y="33362"/>
                  </a:moveTo>
                  <a:lnTo>
                    <a:pt x="7061" y="36303"/>
                  </a:lnTo>
                  <a:lnTo>
                    <a:pt x="4025" y="36303"/>
                  </a:lnTo>
                  <a:lnTo>
                    <a:pt x="6966" y="33362"/>
                  </a:lnTo>
                  <a:close/>
                  <a:moveTo>
                    <a:pt x="6835" y="36601"/>
                  </a:moveTo>
                  <a:lnTo>
                    <a:pt x="3834" y="39625"/>
                  </a:lnTo>
                  <a:lnTo>
                    <a:pt x="3799" y="36601"/>
                  </a:lnTo>
                  <a:close/>
                  <a:moveTo>
                    <a:pt x="7073" y="36791"/>
                  </a:moveTo>
                  <a:lnTo>
                    <a:pt x="7168" y="39815"/>
                  </a:lnTo>
                  <a:lnTo>
                    <a:pt x="4049" y="39815"/>
                  </a:lnTo>
                  <a:lnTo>
                    <a:pt x="7073" y="36791"/>
                  </a:lnTo>
                  <a:close/>
                  <a:moveTo>
                    <a:pt x="6894" y="40101"/>
                  </a:moveTo>
                  <a:lnTo>
                    <a:pt x="3858" y="43137"/>
                  </a:lnTo>
                  <a:lnTo>
                    <a:pt x="3834" y="40101"/>
                  </a:lnTo>
                  <a:close/>
                  <a:moveTo>
                    <a:pt x="7192" y="40232"/>
                  </a:moveTo>
                  <a:lnTo>
                    <a:pt x="7287" y="43363"/>
                  </a:lnTo>
                  <a:lnTo>
                    <a:pt x="4072" y="43363"/>
                  </a:lnTo>
                  <a:lnTo>
                    <a:pt x="7192" y="40232"/>
                  </a:lnTo>
                  <a:close/>
                  <a:moveTo>
                    <a:pt x="3310" y="1"/>
                  </a:moveTo>
                  <a:cubicBezTo>
                    <a:pt x="3263" y="1"/>
                    <a:pt x="3215" y="13"/>
                    <a:pt x="3191" y="49"/>
                  </a:cubicBezTo>
                  <a:cubicBezTo>
                    <a:pt x="3156" y="72"/>
                    <a:pt x="3144" y="120"/>
                    <a:pt x="3144" y="156"/>
                  </a:cubicBezTo>
                  <a:lnTo>
                    <a:pt x="3168" y="3251"/>
                  </a:lnTo>
                  <a:lnTo>
                    <a:pt x="3168" y="3323"/>
                  </a:lnTo>
                  <a:lnTo>
                    <a:pt x="3215" y="8514"/>
                  </a:lnTo>
                  <a:lnTo>
                    <a:pt x="3215" y="8573"/>
                  </a:lnTo>
                  <a:cubicBezTo>
                    <a:pt x="3203" y="8609"/>
                    <a:pt x="3203" y="8645"/>
                    <a:pt x="3215" y="8692"/>
                  </a:cubicBezTo>
                  <a:lnTo>
                    <a:pt x="3215" y="8800"/>
                  </a:lnTo>
                  <a:lnTo>
                    <a:pt x="3227" y="9871"/>
                  </a:lnTo>
                  <a:lnTo>
                    <a:pt x="3227" y="10288"/>
                  </a:lnTo>
                  <a:lnTo>
                    <a:pt x="3251" y="11002"/>
                  </a:lnTo>
                  <a:cubicBezTo>
                    <a:pt x="3203" y="11050"/>
                    <a:pt x="3191" y="11109"/>
                    <a:pt x="3215" y="11169"/>
                  </a:cubicBezTo>
                  <a:cubicBezTo>
                    <a:pt x="3215" y="11181"/>
                    <a:pt x="3227" y="11193"/>
                    <a:pt x="3251" y="11205"/>
                  </a:cubicBezTo>
                  <a:lnTo>
                    <a:pt x="3251" y="11228"/>
                  </a:lnTo>
                  <a:lnTo>
                    <a:pt x="3251" y="11502"/>
                  </a:lnTo>
                  <a:lnTo>
                    <a:pt x="3263" y="13931"/>
                  </a:lnTo>
                  <a:cubicBezTo>
                    <a:pt x="3227" y="13979"/>
                    <a:pt x="3215" y="14026"/>
                    <a:pt x="3251" y="14086"/>
                  </a:cubicBezTo>
                  <a:cubicBezTo>
                    <a:pt x="3251" y="14098"/>
                    <a:pt x="3263" y="14110"/>
                    <a:pt x="3263" y="14110"/>
                  </a:cubicBezTo>
                  <a:lnTo>
                    <a:pt x="3322" y="19956"/>
                  </a:lnTo>
                  <a:cubicBezTo>
                    <a:pt x="3287" y="20003"/>
                    <a:pt x="3287" y="20051"/>
                    <a:pt x="3310" y="20099"/>
                  </a:cubicBezTo>
                  <a:cubicBezTo>
                    <a:pt x="3310" y="20111"/>
                    <a:pt x="3322" y="20111"/>
                    <a:pt x="3322" y="20111"/>
                  </a:cubicBezTo>
                  <a:lnTo>
                    <a:pt x="3346" y="23087"/>
                  </a:lnTo>
                  <a:cubicBezTo>
                    <a:pt x="3322" y="23135"/>
                    <a:pt x="3322" y="23170"/>
                    <a:pt x="3334" y="23230"/>
                  </a:cubicBezTo>
                  <a:cubicBezTo>
                    <a:pt x="3334" y="23254"/>
                    <a:pt x="3346" y="23254"/>
                    <a:pt x="3346" y="23266"/>
                  </a:cubicBezTo>
                  <a:lnTo>
                    <a:pt x="3382" y="26314"/>
                  </a:lnTo>
                  <a:cubicBezTo>
                    <a:pt x="3370" y="26361"/>
                    <a:pt x="3346" y="26409"/>
                    <a:pt x="3370" y="26445"/>
                  </a:cubicBezTo>
                  <a:cubicBezTo>
                    <a:pt x="3370" y="26445"/>
                    <a:pt x="3370" y="26468"/>
                    <a:pt x="3382" y="26468"/>
                  </a:cubicBezTo>
                  <a:lnTo>
                    <a:pt x="3406" y="29624"/>
                  </a:lnTo>
                  <a:cubicBezTo>
                    <a:pt x="3394" y="29647"/>
                    <a:pt x="3394" y="29695"/>
                    <a:pt x="3406" y="29743"/>
                  </a:cubicBezTo>
                  <a:lnTo>
                    <a:pt x="3525" y="43506"/>
                  </a:lnTo>
                  <a:lnTo>
                    <a:pt x="36" y="48412"/>
                  </a:lnTo>
                  <a:cubicBezTo>
                    <a:pt x="1" y="48459"/>
                    <a:pt x="1" y="48519"/>
                    <a:pt x="12" y="48566"/>
                  </a:cubicBezTo>
                  <a:cubicBezTo>
                    <a:pt x="48" y="48614"/>
                    <a:pt x="96" y="48638"/>
                    <a:pt x="155" y="48638"/>
                  </a:cubicBezTo>
                  <a:lnTo>
                    <a:pt x="10930" y="48638"/>
                  </a:lnTo>
                  <a:cubicBezTo>
                    <a:pt x="10990" y="48638"/>
                    <a:pt x="11026" y="48614"/>
                    <a:pt x="11061" y="48566"/>
                  </a:cubicBezTo>
                  <a:cubicBezTo>
                    <a:pt x="11109" y="48483"/>
                    <a:pt x="11109" y="48424"/>
                    <a:pt x="11073" y="48376"/>
                  </a:cubicBezTo>
                  <a:lnTo>
                    <a:pt x="10597" y="47709"/>
                  </a:lnTo>
                  <a:lnTo>
                    <a:pt x="7585" y="43482"/>
                  </a:lnTo>
                  <a:lnTo>
                    <a:pt x="7144" y="29683"/>
                  </a:lnTo>
                  <a:lnTo>
                    <a:pt x="7144" y="29612"/>
                  </a:lnTo>
                  <a:lnTo>
                    <a:pt x="6585" y="11490"/>
                  </a:lnTo>
                  <a:lnTo>
                    <a:pt x="6573" y="11193"/>
                  </a:lnTo>
                  <a:lnTo>
                    <a:pt x="6549" y="10883"/>
                  </a:lnTo>
                  <a:lnTo>
                    <a:pt x="6549" y="10871"/>
                  </a:lnTo>
                  <a:lnTo>
                    <a:pt x="6370" y="9919"/>
                  </a:lnTo>
                  <a:lnTo>
                    <a:pt x="6311" y="9574"/>
                  </a:lnTo>
                  <a:lnTo>
                    <a:pt x="6180" y="8800"/>
                  </a:lnTo>
                  <a:lnTo>
                    <a:pt x="6120" y="8502"/>
                  </a:lnTo>
                  <a:lnTo>
                    <a:pt x="4620" y="227"/>
                  </a:lnTo>
                  <a:cubicBezTo>
                    <a:pt x="4608" y="156"/>
                    <a:pt x="4561" y="108"/>
                    <a:pt x="4489" y="108"/>
                  </a:cubicBezTo>
                  <a:lnTo>
                    <a:pt x="3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>
              <a:extLst>
                <a:ext uri="{FF2B5EF4-FFF2-40B4-BE49-F238E27FC236}">
                  <a16:creationId xmlns:a16="http://schemas.microsoft.com/office/drawing/2014/main" id="{04A7BBB1-930A-791E-16DD-3A40DF16AB23}"/>
                </a:ext>
              </a:extLst>
            </p:cNvPr>
            <p:cNvSpPr/>
            <p:nvPr/>
          </p:nvSpPr>
          <p:spPr>
            <a:xfrm>
              <a:off x="-201808" y="1804622"/>
              <a:ext cx="3165344" cy="234801"/>
            </a:xfrm>
            <a:custGeom>
              <a:avLst/>
              <a:gdLst/>
              <a:ahLst/>
              <a:cxnLst/>
              <a:rect l="l" t="t" r="r" b="b"/>
              <a:pathLst>
                <a:path w="40780" h="3025" extrusionOk="0">
                  <a:moveTo>
                    <a:pt x="2512" y="298"/>
                  </a:moveTo>
                  <a:lnTo>
                    <a:pt x="310" y="2500"/>
                  </a:lnTo>
                  <a:lnTo>
                    <a:pt x="345" y="298"/>
                  </a:lnTo>
                  <a:close/>
                  <a:moveTo>
                    <a:pt x="24706" y="298"/>
                  </a:moveTo>
                  <a:lnTo>
                    <a:pt x="22170" y="2619"/>
                  </a:lnTo>
                  <a:lnTo>
                    <a:pt x="19848" y="298"/>
                  </a:lnTo>
                  <a:close/>
                  <a:moveTo>
                    <a:pt x="7942" y="298"/>
                  </a:moveTo>
                  <a:lnTo>
                    <a:pt x="5453" y="2643"/>
                  </a:lnTo>
                  <a:lnTo>
                    <a:pt x="3036" y="298"/>
                  </a:lnTo>
                  <a:close/>
                  <a:moveTo>
                    <a:pt x="19276" y="298"/>
                  </a:moveTo>
                  <a:lnTo>
                    <a:pt x="16871" y="2643"/>
                  </a:lnTo>
                  <a:lnTo>
                    <a:pt x="14323" y="298"/>
                  </a:lnTo>
                  <a:close/>
                  <a:moveTo>
                    <a:pt x="35838" y="298"/>
                  </a:moveTo>
                  <a:lnTo>
                    <a:pt x="33492" y="2643"/>
                  </a:lnTo>
                  <a:lnTo>
                    <a:pt x="31052" y="298"/>
                  </a:lnTo>
                  <a:close/>
                  <a:moveTo>
                    <a:pt x="30444" y="298"/>
                  </a:moveTo>
                  <a:lnTo>
                    <a:pt x="27968" y="2679"/>
                  </a:lnTo>
                  <a:lnTo>
                    <a:pt x="25360" y="298"/>
                  </a:lnTo>
                  <a:close/>
                  <a:moveTo>
                    <a:pt x="2786" y="441"/>
                  </a:moveTo>
                  <a:lnTo>
                    <a:pt x="5108" y="2703"/>
                  </a:lnTo>
                  <a:lnTo>
                    <a:pt x="524" y="2703"/>
                  </a:lnTo>
                  <a:lnTo>
                    <a:pt x="2786" y="441"/>
                  </a:lnTo>
                  <a:close/>
                  <a:moveTo>
                    <a:pt x="13573" y="298"/>
                  </a:moveTo>
                  <a:lnTo>
                    <a:pt x="12764" y="1072"/>
                  </a:lnTo>
                  <a:lnTo>
                    <a:pt x="12502" y="1310"/>
                  </a:lnTo>
                  <a:lnTo>
                    <a:pt x="12561" y="1655"/>
                  </a:lnTo>
                  <a:lnTo>
                    <a:pt x="12823" y="1417"/>
                  </a:lnTo>
                  <a:lnTo>
                    <a:pt x="13954" y="357"/>
                  </a:lnTo>
                  <a:lnTo>
                    <a:pt x="16490" y="2703"/>
                  </a:lnTo>
                  <a:lnTo>
                    <a:pt x="11442" y="2703"/>
                  </a:lnTo>
                  <a:lnTo>
                    <a:pt x="11716" y="2453"/>
                  </a:lnTo>
                  <a:lnTo>
                    <a:pt x="11275" y="2453"/>
                  </a:lnTo>
                  <a:lnTo>
                    <a:pt x="11061" y="2643"/>
                  </a:lnTo>
                  <a:lnTo>
                    <a:pt x="10847" y="2453"/>
                  </a:lnTo>
                  <a:lnTo>
                    <a:pt x="10418" y="2453"/>
                  </a:lnTo>
                  <a:lnTo>
                    <a:pt x="10692" y="2703"/>
                  </a:lnTo>
                  <a:lnTo>
                    <a:pt x="5810" y="2703"/>
                  </a:lnTo>
                  <a:lnTo>
                    <a:pt x="8239" y="417"/>
                  </a:lnTo>
                  <a:lnTo>
                    <a:pt x="9692" y="1786"/>
                  </a:lnTo>
                  <a:lnTo>
                    <a:pt x="9990" y="2072"/>
                  </a:lnTo>
                  <a:lnTo>
                    <a:pt x="9990" y="1655"/>
                  </a:lnTo>
                  <a:lnTo>
                    <a:pt x="9692" y="1369"/>
                  </a:lnTo>
                  <a:lnTo>
                    <a:pt x="8549" y="298"/>
                  </a:lnTo>
                  <a:close/>
                  <a:moveTo>
                    <a:pt x="19562" y="429"/>
                  </a:moveTo>
                  <a:lnTo>
                    <a:pt x="21836" y="2703"/>
                  </a:lnTo>
                  <a:lnTo>
                    <a:pt x="17229" y="2703"/>
                  </a:lnTo>
                  <a:lnTo>
                    <a:pt x="19562" y="429"/>
                  </a:lnTo>
                  <a:close/>
                  <a:moveTo>
                    <a:pt x="25039" y="405"/>
                  </a:moveTo>
                  <a:lnTo>
                    <a:pt x="27563" y="2703"/>
                  </a:lnTo>
                  <a:lnTo>
                    <a:pt x="22503" y="2703"/>
                  </a:lnTo>
                  <a:lnTo>
                    <a:pt x="25039" y="405"/>
                  </a:lnTo>
                  <a:close/>
                  <a:moveTo>
                    <a:pt x="30754" y="417"/>
                  </a:moveTo>
                  <a:lnTo>
                    <a:pt x="33135" y="2703"/>
                  </a:lnTo>
                  <a:lnTo>
                    <a:pt x="28373" y="2703"/>
                  </a:lnTo>
                  <a:lnTo>
                    <a:pt x="30754" y="417"/>
                  </a:lnTo>
                  <a:close/>
                  <a:moveTo>
                    <a:pt x="36433" y="298"/>
                  </a:moveTo>
                  <a:lnTo>
                    <a:pt x="40124" y="2703"/>
                  </a:lnTo>
                  <a:lnTo>
                    <a:pt x="33862" y="2703"/>
                  </a:lnTo>
                  <a:lnTo>
                    <a:pt x="36279" y="298"/>
                  </a:lnTo>
                  <a:close/>
                  <a:moveTo>
                    <a:pt x="191" y="0"/>
                  </a:moveTo>
                  <a:cubicBezTo>
                    <a:pt x="119" y="0"/>
                    <a:pt x="48" y="60"/>
                    <a:pt x="48" y="143"/>
                  </a:cubicBezTo>
                  <a:lnTo>
                    <a:pt x="0" y="2858"/>
                  </a:lnTo>
                  <a:cubicBezTo>
                    <a:pt x="0" y="2893"/>
                    <a:pt x="12" y="2929"/>
                    <a:pt x="48" y="2965"/>
                  </a:cubicBezTo>
                  <a:cubicBezTo>
                    <a:pt x="84" y="2989"/>
                    <a:pt x="119" y="3000"/>
                    <a:pt x="155" y="3000"/>
                  </a:cubicBezTo>
                  <a:lnTo>
                    <a:pt x="10001" y="3000"/>
                  </a:lnTo>
                  <a:lnTo>
                    <a:pt x="10001" y="2750"/>
                  </a:lnTo>
                  <a:lnTo>
                    <a:pt x="12406" y="2750"/>
                  </a:lnTo>
                  <a:lnTo>
                    <a:pt x="12145" y="3000"/>
                  </a:lnTo>
                  <a:lnTo>
                    <a:pt x="12561" y="3000"/>
                  </a:lnTo>
                  <a:lnTo>
                    <a:pt x="12704" y="2869"/>
                  </a:lnTo>
                  <a:lnTo>
                    <a:pt x="12704" y="3000"/>
                  </a:lnTo>
                  <a:lnTo>
                    <a:pt x="27885" y="3000"/>
                  </a:lnTo>
                  <a:cubicBezTo>
                    <a:pt x="27897" y="3024"/>
                    <a:pt x="27920" y="3024"/>
                    <a:pt x="27956" y="3024"/>
                  </a:cubicBezTo>
                  <a:cubicBezTo>
                    <a:pt x="27980" y="3024"/>
                    <a:pt x="28004" y="3024"/>
                    <a:pt x="28027" y="3000"/>
                  </a:cubicBezTo>
                  <a:lnTo>
                    <a:pt x="40589" y="3000"/>
                  </a:lnTo>
                  <a:cubicBezTo>
                    <a:pt x="40660" y="3000"/>
                    <a:pt x="40708" y="2965"/>
                    <a:pt x="40743" y="2893"/>
                  </a:cubicBezTo>
                  <a:cubicBezTo>
                    <a:pt x="40779" y="2846"/>
                    <a:pt x="40755" y="2762"/>
                    <a:pt x="40696" y="2738"/>
                  </a:cubicBezTo>
                  <a:lnTo>
                    <a:pt x="36552" y="24"/>
                  </a:lnTo>
                  <a:cubicBezTo>
                    <a:pt x="36529" y="12"/>
                    <a:pt x="36493" y="0"/>
                    <a:pt x="36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>
              <a:extLst>
                <a:ext uri="{FF2B5EF4-FFF2-40B4-BE49-F238E27FC236}">
                  <a16:creationId xmlns:a16="http://schemas.microsoft.com/office/drawing/2014/main" id="{03AEDEFB-D3CE-B92D-8A17-ED923C4567D4}"/>
                </a:ext>
              </a:extLst>
            </p:cNvPr>
            <p:cNvSpPr/>
            <p:nvPr/>
          </p:nvSpPr>
          <p:spPr>
            <a:xfrm>
              <a:off x="-193503" y="1149817"/>
              <a:ext cx="754156" cy="672422"/>
            </a:xfrm>
            <a:custGeom>
              <a:avLst/>
              <a:gdLst/>
              <a:ahLst/>
              <a:cxnLst/>
              <a:rect l="l" t="t" r="r" b="b"/>
              <a:pathLst>
                <a:path w="9716" h="8663" extrusionOk="0">
                  <a:moveTo>
                    <a:pt x="9634" y="0"/>
                  </a:moveTo>
                  <a:cubicBezTo>
                    <a:pt x="9615" y="0"/>
                    <a:pt x="9597" y="6"/>
                    <a:pt x="9585" y="18"/>
                  </a:cubicBezTo>
                  <a:lnTo>
                    <a:pt x="24" y="8519"/>
                  </a:lnTo>
                  <a:cubicBezTo>
                    <a:pt x="0" y="8555"/>
                    <a:pt x="0" y="8591"/>
                    <a:pt x="24" y="8627"/>
                  </a:cubicBezTo>
                  <a:cubicBezTo>
                    <a:pt x="48" y="8638"/>
                    <a:pt x="72" y="8662"/>
                    <a:pt x="84" y="8662"/>
                  </a:cubicBezTo>
                  <a:cubicBezTo>
                    <a:pt x="107" y="8662"/>
                    <a:pt x="119" y="8638"/>
                    <a:pt x="131" y="8627"/>
                  </a:cubicBezTo>
                  <a:lnTo>
                    <a:pt x="9692" y="126"/>
                  </a:lnTo>
                  <a:cubicBezTo>
                    <a:pt x="9716" y="102"/>
                    <a:pt x="9716" y="54"/>
                    <a:pt x="9692" y="18"/>
                  </a:cubicBezTo>
                  <a:cubicBezTo>
                    <a:pt x="9674" y="6"/>
                    <a:pt x="9653" y="0"/>
                    <a:pt x="9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>
              <a:extLst>
                <a:ext uri="{FF2B5EF4-FFF2-40B4-BE49-F238E27FC236}">
                  <a16:creationId xmlns:a16="http://schemas.microsoft.com/office/drawing/2014/main" id="{80A0BD88-202C-716C-B7FC-43848FBC1E1B}"/>
                </a:ext>
              </a:extLst>
            </p:cNvPr>
            <p:cNvSpPr/>
            <p:nvPr/>
          </p:nvSpPr>
          <p:spPr>
            <a:xfrm>
              <a:off x="638199" y="1158277"/>
              <a:ext cx="1997240" cy="663961"/>
            </a:xfrm>
            <a:custGeom>
              <a:avLst/>
              <a:gdLst/>
              <a:ahLst/>
              <a:cxnLst/>
              <a:rect l="l" t="t" r="r" b="b"/>
              <a:pathLst>
                <a:path w="25731" h="8554" extrusionOk="0">
                  <a:moveTo>
                    <a:pt x="83" y="0"/>
                  </a:moveTo>
                  <a:cubicBezTo>
                    <a:pt x="56" y="0"/>
                    <a:pt x="31" y="16"/>
                    <a:pt x="13" y="52"/>
                  </a:cubicBezTo>
                  <a:cubicBezTo>
                    <a:pt x="1" y="76"/>
                    <a:pt x="13" y="124"/>
                    <a:pt x="60" y="136"/>
                  </a:cubicBezTo>
                  <a:lnTo>
                    <a:pt x="25611" y="8553"/>
                  </a:lnTo>
                  <a:lnTo>
                    <a:pt x="25647" y="8553"/>
                  </a:lnTo>
                  <a:cubicBezTo>
                    <a:pt x="25671" y="8553"/>
                    <a:pt x="25707" y="8518"/>
                    <a:pt x="25718" y="8494"/>
                  </a:cubicBezTo>
                  <a:cubicBezTo>
                    <a:pt x="25730" y="8458"/>
                    <a:pt x="25718" y="8410"/>
                    <a:pt x="25671" y="8398"/>
                  </a:cubicBezTo>
                  <a:lnTo>
                    <a:pt x="108" y="5"/>
                  </a:lnTo>
                  <a:cubicBezTo>
                    <a:pt x="100" y="2"/>
                    <a:pt x="91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>
              <a:extLst>
                <a:ext uri="{FF2B5EF4-FFF2-40B4-BE49-F238E27FC236}">
                  <a16:creationId xmlns:a16="http://schemas.microsoft.com/office/drawing/2014/main" id="{FC4184BA-EDB4-951E-2E92-9C1C87D0A4E2}"/>
                </a:ext>
              </a:extLst>
            </p:cNvPr>
            <p:cNvSpPr/>
            <p:nvPr/>
          </p:nvSpPr>
          <p:spPr>
            <a:xfrm>
              <a:off x="2267528" y="2361859"/>
              <a:ext cx="138707" cy="138707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cubicBezTo>
                    <a:pt x="394" y="1"/>
                    <a:pt x="1" y="405"/>
                    <a:pt x="1" y="893"/>
                  </a:cubicBezTo>
                  <a:cubicBezTo>
                    <a:pt x="1" y="1394"/>
                    <a:pt x="394" y="1786"/>
                    <a:pt x="894" y="1786"/>
                  </a:cubicBezTo>
                  <a:cubicBezTo>
                    <a:pt x="1382" y="1786"/>
                    <a:pt x="1787" y="1394"/>
                    <a:pt x="1787" y="893"/>
                  </a:cubicBezTo>
                  <a:cubicBezTo>
                    <a:pt x="1787" y="405"/>
                    <a:pt x="1382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>
              <a:extLst>
                <a:ext uri="{FF2B5EF4-FFF2-40B4-BE49-F238E27FC236}">
                  <a16:creationId xmlns:a16="http://schemas.microsoft.com/office/drawing/2014/main" id="{FD0EED61-4950-CB65-85D5-9809EAC9AC28}"/>
                </a:ext>
              </a:extLst>
            </p:cNvPr>
            <p:cNvSpPr/>
            <p:nvPr/>
          </p:nvSpPr>
          <p:spPr>
            <a:xfrm>
              <a:off x="2399716" y="2018078"/>
              <a:ext cx="38888" cy="434439"/>
            </a:xfrm>
            <a:custGeom>
              <a:avLst/>
              <a:gdLst/>
              <a:ahLst/>
              <a:cxnLst/>
              <a:rect l="l" t="t" r="r" b="b"/>
              <a:pathLst>
                <a:path w="501" h="5597" extrusionOk="0">
                  <a:moveTo>
                    <a:pt x="417" y="0"/>
                  </a:moveTo>
                  <a:cubicBezTo>
                    <a:pt x="381" y="0"/>
                    <a:pt x="346" y="36"/>
                    <a:pt x="346" y="72"/>
                  </a:cubicBezTo>
                  <a:lnTo>
                    <a:pt x="0" y="5525"/>
                  </a:lnTo>
                  <a:cubicBezTo>
                    <a:pt x="0" y="5549"/>
                    <a:pt x="36" y="5596"/>
                    <a:pt x="84" y="5596"/>
                  </a:cubicBezTo>
                  <a:cubicBezTo>
                    <a:pt x="107" y="5596"/>
                    <a:pt x="155" y="5573"/>
                    <a:pt x="155" y="5525"/>
                  </a:cubicBezTo>
                  <a:lnTo>
                    <a:pt x="500" y="72"/>
                  </a:lnTo>
                  <a:cubicBezTo>
                    <a:pt x="500" y="48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>
              <a:extLst>
                <a:ext uri="{FF2B5EF4-FFF2-40B4-BE49-F238E27FC236}">
                  <a16:creationId xmlns:a16="http://schemas.microsoft.com/office/drawing/2014/main" id="{4129AA96-3A5D-B96A-FA8F-5268D3939C5A}"/>
                </a:ext>
              </a:extLst>
            </p:cNvPr>
            <p:cNvSpPr/>
            <p:nvPr/>
          </p:nvSpPr>
          <p:spPr>
            <a:xfrm>
              <a:off x="2207450" y="2017147"/>
              <a:ext cx="65744" cy="420545"/>
            </a:xfrm>
            <a:custGeom>
              <a:avLst/>
              <a:gdLst/>
              <a:ahLst/>
              <a:cxnLst/>
              <a:rect l="l" t="t" r="r" b="b"/>
              <a:pathLst>
                <a:path w="847" h="5418" extrusionOk="0">
                  <a:moveTo>
                    <a:pt x="60" y="0"/>
                  </a:moveTo>
                  <a:cubicBezTo>
                    <a:pt x="25" y="12"/>
                    <a:pt x="1" y="48"/>
                    <a:pt x="1" y="84"/>
                  </a:cubicBezTo>
                  <a:lnTo>
                    <a:pt x="691" y="5358"/>
                  </a:lnTo>
                  <a:cubicBezTo>
                    <a:pt x="691" y="5382"/>
                    <a:pt x="739" y="5418"/>
                    <a:pt x="775" y="5418"/>
                  </a:cubicBezTo>
                  <a:cubicBezTo>
                    <a:pt x="810" y="5406"/>
                    <a:pt x="846" y="5370"/>
                    <a:pt x="846" y="5323"/>
                  </a:cubicBezTo>
                  <a:lnTo>
                    <a:pt x="144" y="60"/>
                  </a:lnTo>
                  <a:cubicBezTo>
                    <a:pt x="132" y="24"/>
                    <a:pt x="96" y="0"/>
                    <a:pt x="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>
              <a:extLst>
                <a:ext uri="{FF2B5EF4-FFF2-40B4-BE49-F238E27FC236}">
                  <a16:creationId xmlns:a16="http://schemas.microsoft.com/office/drawing/2014/main" id="{A8DFBF5F-14CB-8030-7758-5E375C4C10E1}"/>
                </a:ext>
              </a:extLst>
            </p:cNvPr>
            <p:cNvSpPr/>
            <p:nvPr/>
          </p:nvSpPr>
          <p:spPr>
            <a:xfrm>
              <a:off x="2238886" y="2492727"/>
              <a:ext cx="174723" cy="180622"/>
            </a:xfrm>
            <a:custGeom>
              <a:avLst/>
              <a:gdLst/>
              <a:ahLst/>
              <a:cxnLst/>
              <a:rect l="l" t="t" r="r" b="b"/>
              <a:pathLst>
                <a:path w="2251" h="2327" extrusionOk="0">
                  <a:moveTo>
                    <a:pt x="1528" y="1"/>
                  </a:moveTo>
                  <a:cubicBezTo>
                    <a:pt x="1504" y="1"/>
                    <a:pt x="1474" y="16"/>
                    <a:pt x="1465" y="53"/>
                  </a:cubicBezTo>
                  <a:cubicBezTo>
                    <a:pt x="1417" y="172"/>
                    <a:pt x="1453" y="446"/>
                    <a:pt x="1775" y="648"/>
                  </a:cubicBezTo>
                  <a:cubicBezTo>
                    <a:pt x="1941" y="743"/>
                    <a:pt x="2108" y="1136"/>
                    <a:pt x="2025" y="1505"/>
                  </a:cubicBezTo>
                  <a:cubicBezTo>
                    <a:pt x="1989" y="1755"/>
                    <a:pt x="1822" y="2077"/>
                    <a:pt x="1286" y="2148"/>
                  </a:cubicBezTo>
                  <a:cubicBezTo>
                    <a:pt x="1210" y="2159"/>
                    <a:pt x="1137" y="2164"/>
                    <a:pt x="1068" y="2164"/>
                  </a:cubicBezTo>
                  <a:cubicBezTo>
                    <a:pt x="828" y="2164"/>
                    <a:pt x="634" y="2099"/>
                    <a:pt x="477" y="1970"/>
                  </a:cubicBezTo>
                  <a:cubicBezTo>
                    <a:pt x="167" y="1696"/>
                    <a:pt x="155" y="1255"/>
                    <a:pt x="155" y="1255"/>
                  </a:cubicBezTo>
                  <a:cubicBezTo>
                    <a:pt x="155" y="1208"/>
                    <a:pt x="120" y="1184"/>
                    <a:pt x="84" y="1184"/>
                  </a:cubicBezTo>
                  <a:cubicBezTo>
                    <a:pt x="36" y="1184"/>
                    <a:pt x="1" y="1208"/>
                    <a:pt x="1" y="1255"/>
                  </a:cubicBezTo>
                  <a:cubicBezTo>
                    <a:pt x="1" y="1255"/>
                    <a:pt x="24" y="1779"/>
                    <a:pt x="382" y="2089"/>
                  </a:cubicBezTo>
                  <a:cubicBezTo>
                    <a:pt x="560" y="2255"/>
                    <a:pt x="798" y="2327"/>
                    <a:pt x="1060" y="2327"/>
                  </a:cubicBezTo>
                  <a:cubicBezTo>
                    <a:pt x="1144" y="2327"/>
                    <a:pt x="1215" y="2327"/>
                    <a:pt x="1298" y="2279"/>
                  </a:cubicBezTo>
                  <a:cubicBezTo>
                    <a:pt x="1941" y="2196"/>
                    <a:pt x="2120" y="1779"/>
                    <a:pt x="2168" y="1517"/>
                  </a:cubicBezTo>
                  <a:cubicBezTo>
                    <a:pt x="2251" y="1089"/>
                    <a:pt x="2060" y="624"/>
                    <a:pt x="1834" y="505"/>
                  </a:cubicBezTo>
                  <a:cubicBezTo>
                    <a:pt x="1525" y="350"/>
                    <a:pt x="1596" y="112"/>
                    <a:pt x="1596" y="89"/>
                  </a:cubicBezTo>
                  <a:cubicBezTo>
                    <a:pt x="1608" y="65"/>
                    <a:pt x="1596" y="17"/>
                    <a:pt x="1548" y="5"/>
                  </a:cubicBezTo>
                  <a:cubicBezTo>
                    <a:pt x="1543" y="2"/>
                    <a:pt x="1536" y="1"/>
                    <a:pt x="1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>
              <a:extLst>
                <a:ext uri="{FF2B5EF4-FFF2-40B4-BE49-F238E27FC236}">
                  <a16:creationId xmlns:a16="http://schemas.microsoft.com/office/drawing/2014/main" id="{4D454E09-8393-F641-54BC-A4DDFD86BBC3}"/>
                </a:ext>
              </a:extLst>
            </p:cNvPr>
            <p:cNvSpPr/>
            <p:nvPr/>
          </p:nvSpPr>
          <p:spPr>
            <a:xfrm>
              <a:off x="2205587" y="2665898"/>
              <a:ext cx="245046" cy="367919"/>
            </a:xfrm>
            <a:custGeom>
              <a:avLst/>
              <a:gdLst/>
              <a:ahLst/>
              <a:cxnLst/>
              <a:rect l="l" t="t" r="r" b="b"/>
              <a:pathLst>
                <a:path w="3157" h="4740" extrusionOk="0">
                  <a:moveTo>
                    <a:pt x="1596" y="1"/>
                  </a:moveTo>
                  <a:cubicBezTo>
                    <a:pt x="1573" y="1"/>
                    <a:pt x="1537" y="24"/>
                    <a:pt x="1525" y="48"/>
                  </a:cubicBezTo>
                  <a:cubicBezTo>
                    <a:pt x="822" y="2120"/>
                    <a:pt x="1" y="4585"/>
                    <a:pt x="1" y="4668"/>
                  </a:cubicBezTo>
                  <a:cubicBezTo>
                    <a:pt x="1" y="4692"/>
                    <a:pt x="37" y="4739"/>
                    <a:pt x="84" y="4739"/>
                  </a:cubicBezTo>
                  <a:cubicBezTo>
                    <a:pt x="108" y="4739"/>
                    <a:pt x="156" y="4727"/>
                    <a:pt x="180" y="4668"/>
                  </a:cubicBezTo>
                  <a:cubicBezTo>
                    <a:pt x="191" y="4549"/>
                    <a:pt x="1168" y="1656"/>
                    <a:pt x="1608" y="298"/>
                  </a:cubicBezTo>
                  <a:lnTo>
                    <a:pt x="3013" y="4632"/>
                  </a:lnTo>
                  <a:cubicBezTo>
                    <a:pt x="3023" y="4662"/>
                    <a:pt x="3041" y="4683"/>
                    <a:pt x="3073" y="4683"/>
                  </a:cubicBezTo>
                  <a:cubicBezTo>
                    <a:pt x="3080" y="4683"/>
                    <a:pt x="3088" y="4682"/>
                    <a:pt x="3097" y="4680"/>
                  </a:cubicBezTo>
                  <a:cubicBezTo>
                    <a:pt x="3132" y="4668"/>
                    <a:pt x="3156" y="4632"/>
                    <a:pt x="3144" y="4585"/>
                  </a:cubicBezTo>
                  <a:lnTo>
                    <a:pt x="1668" y="48"/>
                  </a:lnTo>
                  <a:cubicBezTo>
                    <a:pt x="1656" y="24"/>
                    <a:pt x="1620" y="1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>
              <a:extLst>
                <a:ext uri="{FF2B5EF4-FFF2-40B4-BE49-F238E27FC236}">
                  <a16:creationId xmlns:a16="http://schemas.microsoft.com/office/drawing/2014/main" id="{EB2A394F-6FEA-2562-82DE-D4FF728DB427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167"/>
                  </a:lnTo>
                  <a:cubicBezTo>
                    <a:pt x="5787" y="84"/>
                    <a:pt x="5716" y="13"/>
                    <a:pt x="5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>
              <a:extLst>
                <a:ext uri="{FF2B5EF4-FFF2-40B4-BE49-F238E27FC236}">
                  <a16:creationId xmlns:a16="http://schemas.microsoft.com/office/drawing/2014/main" id="{753803ED-E6E2-E830-F5EF-23A5E8403D48}"/>
                </a:ext>
              </a:extLst>
            </p:cNvPr>
            <p:cNvSpPr/>
            <p:nvPr/>
          </p:nvSpPr>
          <p:spPr>
            <a:xfrm>
              <a:off x="-614050" y="1788865"/>
              <a:ext cx="449265" cy="269031"/>
            </a:xfrm>
            <a:custGeom>
              <a:avLst/>
              <a:gdLst/>
              <a:ahLst/>
              <a:cxnLst/>
              <a:rect l="l" t="t" r="r" b="b"/>
              <a:pathLst>
                <a:path w="5788" h="3466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299"/>
                  </a:lnTo>
                  <a:cubicBezTo>
                    <a:pt x="1" y="3382"/>
                    <a:pt x="72" y="3465"/>
                    <a:pt x="168" y="3465"/>
                  </a:cubicBezTo>
                  <a:lnTo>
                    <a:pt x="5633" y="3465"/>
                  </a:lnTo>
                  <a:cubicBezTo>
                    <a:pt x="5716" y="3465"/>
                    <a:pt x="5787" y="3382"/>
                    <a:pt x="5787" y="3299"/>
                  </a:cubicBezTo>
                  <a:lnTo>
                    <a:pt x="5787" y="2025"/>
                  </a:lnTo>
                  <a:cubicBezTo>
                    <a:pt x="2489" y="2025"/>
                    <a:pt x="1715" y="929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43">
            <a:extLst>
              <a:ext uri="{FF2B5EF4-FFF2-40B4-BE49-F238E27FC236}">
                <a16:creationId xmlns:a16="http://schemas.microsoft.com/office/drawing/2014/main" id="{9851B398-3286-622A-83CC-A69F4394E00B}"/>
              </a:ext>
            </a:extLst>
          </p:cNvPr>
          <p:cNvGrpSpPr/>
          <p:nvPr/>
        </p:nvGrpSpPr>
        <p:grpSpPr>
          <a:xfrm>
            <a:off x="7967122" y="539399"/>
            <a:ext cx="2117305" cy="7212774"/>
            <a:chOff x="6897235" y="2667486"/>
            <a:chExt cx="646091" cy="2200962"/>
          </a:xfrm>
        </p:grpSpPr>
        <p:sp>
          <p:nvSpPr>
            <p:cNvPr id="719" name="Google Shape;719;p43">
              <a:extLst>
                <a:ext uri="{FF2B5EF4-FFF2-40B4-BE49-F238E27FC236}">
                  <a16:creationId xmlns:a16="http://schemas.microsoft.com/office/drawing/2014/main" id="{31A6AA07-15FF-6B6A-F51E-120885D952ED}"/>
                </a:ext>
              </a:extLst>
            </p:cNvPr>
            <p:cNvSpPr/>
            <p:nvPr/>
          </p:nvSpPr>
          <p:spPr>
            <a:xfrm>
              <a:off x="6897235" y="2813708"/>
              <a:ext cx="646091" cy="2054741"/>
            </a:xfrm>
            <a:custGeom>
              <a:avLst/>
              <a:gdLst/>
              <a:ahLst/>
              <a:cxnLst/>
              <a:rect l="l" t="t" r="r" b="b"/>
              <a:pathLst>
                <a:path w="14634" h="46540" extrusionOk="0">
                  <a:moveTo>
                    <a:pt x="7317" y="1"/>
                  </a:moveTo>
                  <a:cubicBezTo>
                    <a:pt x="4888" y="1"/>
                    <a:pt x="2459" y="16"/>
                    <a:pt x="0" y="46"/>
                  </a:cubicBezTo>
                  <a:cubicBezTo>
                    <a:pt x="274" y="15536"/>
                    <a:pt x="739" y="31037"/>
                    <a:pt x="739" y="46539"/>
                  </a:cubicBezTo>
                  <a:lnTo>
                    <a:pt x="13907" y="46539"/>
                  </a:lnTo>
                  <a:cubicBezTo>
                    <a:pt x="13907" y="31037"/>
                    <a:pt x="14359" y="15547"/>
                    <a:pt x="14633" y="46"/>
                  </a:cubicBezTo>
                  <a:cubicBezTo>
                    <a:pt x="12175" y="16"/>
                    <a:pt x="9746" y="1"/>
                    <a:pt x="7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>
              <a:extLst>
                <a:ext uri="{FF2B5EF4-FFF2-40B4-BE49-F238E27FC236}">
                  <a16:creationId xmlns:a16="http://schemas.microsoft.com/office/drawing/2014/main" id="{3723A9B9-07F9-B616-952F-BF72F3664E73}"/>
                </a:ext>
              </a:extLst>
            </p:cNvPr>
            <p:cNvSpPr/>
            <p:nvPr/>
          </p:nvSpPr>
          <p:spPr>
            <a:xfrm>
              <a:off x="7395014" y="2814105"/>
              <a:ext cx="148300" cy="2054344"/>
            </a:xfrm>
            <a:custGeom>
              <a:avLst/>
              <a:gdLst/>
              <a:ahLst/>
              <a:cxnLst/>
              <a:rect l="l" t="t" r="r" b="b"/>
              <a:pathLst>
                <a:path w="3359" h="46531" extrusionOk="0">
                  <a:moveTo>
                    <a:pt x="429" y="1"/>
                  </a:moveTo>
                  <a:cubicBezTo>
                    <a:pt x="215" y="15527"/>
                    <a:pt x="1" y="31028"/>
                    <a:pt x="1" y="46530"/>
                  </a:cubicBezTo>
                  <a:lnTo>
                    <a:pt x="2632" y="46530"/>
                  </a:lnTo>
                  <a:cubicBezTo>
                    <a:pt x="2632" y="31028"/>
                    <a:pt x="3084" y="15538"/>
                    <a:pt x="3358" y="37"/>
                  </a:cubicBezTo>
                  <a:cubicBezTo>
                    <a:pt x="2382" y="13"/>
                    <a:pt x="1406" y="13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>
              <a:extLst>
                <a:ext uri="{FF2B5EF4-FFF2-40B4-BE49-F238E27FC236}">
                  <a16:creationId xmlns:a16="http://schemas.microsoft.com/office/drawing/2014/main" id="{345A51EA-A3C6-CC29-63D1-DDC9866C4B0A}"/>
                </a:ext>
              </a:extLst>
            </p:cNvPr>
            <p:cNvSpPr/>
            <p:nvPr/>
          </p:nvSpPr>
          <p:spPr>
            <a:xfrm>
              <a:off x="6965578" y="2669031"/>
              <a:ext cx="15806" cy="145651"/>
            </a:xfrm>
            <a:custGeom>
              <a:avLst/>
              <a:gdLst/>
              <a:ahLst/>
              <a:cxnLst/>
              <a:rect l="l" t="t" r="r" b="b"/>
              <a:pathLst>
                <a:path w="358" h="3299" extrusionOk="0">
                  <a:moveTo>
                    <a:pt x="0" y="1"/>
                  </a:moveTo>
                  <a:lnTo>
                    <a:pt x="48" y="3299"/>
                  </a:lnTo>
                  <a:lnTo>
                    <a:pt x="357" y="3299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>
              <a:extLst>
                <a:ext uri="{FF2B5EF4-FFF2-40B4-BE49-F238E27FC236}">
                  <a16:creationId xmlns:a16="http://schemas.microsoft.com/office/drawing/2014/main" id="{92D3DDD1-69C5-3977-A645-D764A083B47E}"/>
                </a:ext>
              </a:extLst>
            </p:cNvPr>
            <p:cNvSpPr/>
            <p:nvPr/>
          </p:nvSpPr>
          <p:spPr>
            <a:xfrm>
              <a:off x="7086457" y="2667486"/>
              <a:ext cx="14790" cy="146666"/>
            </a:xfrm>
            <a:custGeom>
              <a:avLst/>
              <a:gdLst/>
              <a:ahLst/>
              <a:cxnLst/>
              <a:rect l="l" t="t" r="r" b="b"/>
              <a:pathLst>
                <a:path w="335" h="3322" extrusionOk="0">
                  <a:moveTo>
                    <a:pt x="1" y="0"/>
                  </a:moveTo>
                  <a:lnTo>
                    <a:pt x="25" y="3322"/>
                  </a:lnTo>
                  <a:lnTo>
                    <a:pt x="334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>
              <a:extLst>
                <a:ext uri="{FF2B5EF4-FFF2-40B4-BE49-F238E27FC236}">
                  <a16:creationId xmlns:a16="http://schemas.microsoft.com/office/drawing/2014/main" id="{CCD7617A-0F22-3EF9-6A78-C313B58E68BC}"/>
                </a:ext>
              </a:extLst>
            </p:cNvPr>
            <p:cNvSpPr/>
            <p:nvPr/>
          </p:nvSpPr>
          <p:spPr>
            <a:xfrm>
              <a:off x="7205792" y="2667486"/>
              <a:ext cx="13687" cy="146666"/>
            </a:xfrm>
            <a:custGeom>
              <a:avLst/>
              <a:gdLst/>
              <a:ahLst/>
              <a:cxnLst/>
              <a:rect l="l" t="t" r="r" b="b"/>
              <a:pathLst>
                <a:path w="310" h="3322" extrusionOk="0">
                  <a:moveTo>
                    <a:pt x="0" y="0"/>
                  </a:moveTo>
                  <a:lnTo>
                    <a:pt x="0" y="3322"/>
                  </a:lnTo>
                  <a:lnTo>
                    <a:pt x="310" y="3322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>
              <a:extLst>
                <a:ext uri="{FF2B5EF4-FFF2-40B4-BE49-F238E27FC236}">
                  <a16:creationId xmlns:a16="http://schemas.microsoft.com/office/drawing/2014/main" id="{DDE1A92F-2D39-65FE-5C22-096735C5535A}"/>
                </a:ext>
              </a:extLst>
            </p:cNvPr>
            <p:cNvSpPr/>
            <p:nvPr/>
          </p:nvSpPr>
          <p:spPr>
            <a:xfrm>
              <a:off x="7324596" y="2667486"/>
              <a:ext cx="15276" cy="146666"/>
            </a:xfrm>
            <a:custGeom>
              <a:avLst/>
              <a:gdLst/>
              <a:ahLst/>
              <a:cxnLst/>
              <a:rect l="l" t="t" r="r" b="b"/>
              <a:pathLst>
                <a:path w="346" h="3322" extrusionOk="0">
                  <a:moveTo>
                    <a:pt x="24" y="0"/>
                  </a:moveTo>
                  <a:lnTo>
                    <a:pt x="0" y="3310"/>
                  </a:lnTo>
                  <a:lnTo>
                    <a:pt x="310" y="3322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>
              <a:extLst>
                <a:ext uri="{FF2B5EF4-FFF2-40B4-BE49-F238E27FC236}">
                  <a16:creationId xmlns:a16="http://schemas.microsoft.com/office/drawing/2014/main" id="{7DFA478E-E901-056C-F2F1-6B057A82CCEB}"/>
                </a:ext>
              </a:extLst>
            </p:cNvPr>
            <p:cNvSpPr/>
            <p:nvPr/>
          </p:nvSpPr>
          <p:spPr>
            <a:xfrm>
              <a:off x="6957675" y="2911365"/>
              <a:ext cx="73642" cy="109360"/>
            </a:xfrm>
            <a:custGeom>
              <a:avLst/>
              <a:gdLst/>
              <a:ahLst/>
              <a:cxnLst/>
              <a:rect l="l" t="t" r="r" b="b"/>
              <a:pathLst>
                <a:path w="1668" h="2477" extrusionOk="0">
                  <a:moveTo>
                    <a:pt x="1632" y="1"/>
                  </a:moveTo>
                  <a:cubicBezTo>
                    <a:pt x="1084" y="1"/>
                    <a:pt x="536" y="12"/>
                    <a:pt x="1" y="12"/>
                  </a:cubicBezTo>
                  <a:lnTo>
                    <a:pt x="48" y="2477"/>
                  </a:lnTo>
                  <a:cubicBezTo>
                    <a:pt x="596" y="2453"/>
                    <a:pt x="1132" y="2453"/>
                    <a:pt x="1668" y="2453"/>
                  </a:cubicBezTo>
                  <a:cubicBezTo>
                    <a:pt x="1668" y="1644"/>
                    <a:pt x="1656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>
              <a:extLst>
                <a:ext uri="{FF2B5EF4-FFF2-40B4-BE49-F238E27FC236}">
                  <a16:creationId xmlns:a16="http://schemas.microsoft.com/office/drawing/2014/main" id="{F2827D9E-B3DE-0C5C-F62C-9D99B4D823CC}"/>
                </a:ext>
              </a:extLst>
            </p:cNvPr>
            <p:cNvSpPr/>
            <p:nvPr/>
          </p:nvSpPr>
          <p:spPr>
            <a:xfrm>
              <a:off x="6980279" y="2910835"/>
              <a:ext cx="51037" cy="108874"/>
            </a:xfrm>
            <a:custGeom>
              <a:avLst/>
              <a:gdLst/>
              <a:ahLst/>
              <a:cxnLst/>
              <a:rect l="l" t="t" r="r" b="b"/>
              <a:pathLst>
                <a:path w="1156" h="2466" extrusionOk="0">
                  <a:moveTo>
                    <a:pt x="1132" y="1"/>
                  </a:moveTo>
                  <a:cubicBezTo>
                    <a:pt x="763" y="13"/>
                    <a:pt x="370" y="13"/>
                    <a:pt x="1" y="13"/>
                  </a:cubicBezTo>
                  <a:lnTo>
                    <a:pt x="48" y="2465"/>
                  </a:lnTo>
                  <a:lnTo>
                    <a:pt x="1156" y="2465"/>
                  </a:lnTo>
                  <a:cubicBezTo>
                    <a:pt x="1156" y="1656"/>
                    <a:pt x="1144" y="834"/>
                    <a:pt x="1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>
              <a:extLst>
                <a:ext uri="{FF2B5EF4-FFF2-40B4-BE49-F238E27FC236}">
                  <a16:creationId xmlns:a16="http://schemas.microsoft.com/office/drawing/2014/main" id="{3C02582E-E35C-543E-6AAF-4FE9C47A5C4B}"/>
                </a:ext>
              </a:extLst>
            </p:cNvPr>
            <p:cNvSpPr/>
            <p:nvPr/>
          </p:nvSpPr>
          <p:spPr>
            <a:xfrm>
              <a:off x="7081204" y="2910835"/>
              <a:ext cx="72583" cy="108344"/>
            </a:xfrm>
            <a:custGeom>
              <a:avLst/>
              <a:gdLst/>
              <a:ahLst/>
              <a:cxnLst/>
              <a:rect l="l" t="t" r="r" b="b"/>
              <a:pathLst>
                <a:path w="1644" h="2454" extrusionOk="0">
                  <a:moveTo>
                    <a:pt x="1" y="1"/>
                  </a:moveTo>
                  <a:cubicBezTo>
                    <a:pt x="24" y="822"/>
                    <a:pt x="24" y="1632"/>
                    <a:pt x="36" y="2453"/>
                  </a:cubicBezTo>
                  <a:lnTo>
                    <a:pt x="1644" y="2453"/>
                  </a:lnTo>
                  <a:cubicBezTo>
                    <a:pt x="1644" y="1632"/>
                    <a:pt x="1632" y="822"/>
                    <a:pt x="16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>
              <a:extLst>
                <a:ext uri="{FF2B5EF4-FFF2-40B4-BE49-F238E27FC236}">
                  <a16:creationId xmlns:a16="http://schemas.microsoft.com/office/drawing/2014/main" id="{49D8A8B3-1DE9-CFE3-21CE-117D3286960F}"/>
                </a:ext>
              </a:extLst>
            </p:cNvPr>
            <p:cNvSpPr/>
            <p:nvPr/>
          </p:nvSpPr>
          <p:spPr>
            <a:xfrm>
              <a:off x="7103808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cubicBezTo>
                    <a:pt x="1" y="834"/>
                    <a:pt x="13" y="1644"/>
                    <a:pt x="13" y="2465"/>
                  </a:cubicBezTo>
                  <a:lnTo>
                    <a:pt x="1132" y="2465"/>
                  </a:lnTo>
                  <a:cubicBezTo>
                    <a:pt x="1132" y="1644"/>
                    <a:pt x="1120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>
              <a:extLst>
                <a:ext uri="{FF2B5EF4-FFF2-40B4-BE49-F238E27FC236}">
                  <a16:creationId xmlns:a16="http://schemas.microsoft.com/office/drawing/2014/main" id="{42AAA7B7-D2BC-D227-0DDB-AC295DBA3AB7}"/>
                </a:ext>
              </a:extLst>
            </p:cNvPr>
            <p:cNvSpPr/>
            <p:nvPr/>
          </p:nvSpPr>
          <p:spPr>
            <a:xfrm>
              <a:off x="7204202" y="2910305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608" y="2465"/>
                  </a:lnTo>
                  <a:cubicBezTo>
                    <a:pt x="1608" y="1644"/>
                    <a:pt x="1620" y="834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>
              <a:extLst>
                <a:ext uri="{FF2B5EF4-FFF2-40B4-BE49-F238E27FC236}">
                  <a16:creationId xmlns:a16="http://schemas.microsoft.com/office/drawing/2014/main" id="{815D486A-23C4-40FC-2BA8-027E1F96AC20}"/>
                </a:ext>
              </a:extLst>
            </p:cNvPr>
            <p:cNvSpPr/>
            <p:nvPr/>
          </p:nvSpPr>
          <p:spPr>
            <a:xfrm>
              <a:off x="7225747" y="2910305"/>
              <a:ext cx="49978" cy="108874"/>
            </a:xfrm>
            <a:custGeom>
              <a:avLst/>
              <a:gdLst/>
              <a:ahLst/>
              <a:cxnLst/>
              <a:rect l="l" t="t" r="r" b="b"/>
              <a:pathLst>
                <a:path w="1132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20" y="2465"/>
                  </a:lnTo>
                  <a:cubicBezTo>
                    <a:pt x="1120" y="1644"/>
                    <a:pt x="1132" y="834"/>
                    <a:pt x="11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>
              <a:extLst>
                <a:ext uri="{FF2B5EF4-FFF2-40B4-BE49-F238E27FC236}">
                  <a16:creationId xmlns:a16="http://schemas.microsoft.com/office/drawing/2014/main" id="{0DC7E0E5-2DED-85A6-922D-F8E0B76D5F30}"/>
                </a:ext>
              </a:extLst>
            </p:cNvPr>
            <p:cNvSpPr/>
            <p:nvPr/>
          </p:nvSpPr>
          <p:spPr>
            <a:xfrm>
              <a:off x="6961869" y="3084826"/>
              <a:ext cx="72097" cy="108874"/>
            </a:xfrm>
            <a:custGeom>
              <a:avLst/>
              <a:gdLst/>
              <a:ahLst/>
              <a:cxnLst/>
              <a:rect l="l" t="t" r="r" b="b"/>
              <a:pathLst>
                <a:path w="1633" h="2466" extrusionOk="0">
                  <a:moveTo>
                    <a:pt x="1608" y="1"/>
                  </a:moveTo>
                  <a:cubicBezTo>
                    <a:pt x="1072" y="12"/>
                    <a:pt x="537" y="12"/>
                    <a:pt x="1" y="12"/>
                  </a:cubicBezTo>
                  <a:lnTo>
                    <a:pt x="49" y="2465"/>
                  </a:lnTo>
                  <a:cubicBezTo>
                    <a:pt x="584" y="2453"/>
                    <a:pt x="1096" y="2453"/>
                    <a:pt x="1632" y="2453"/>
                  </a:cubicBezTo>
                  <a:cubicBezTo>
                    <a:pt x="1620" y="1632"/>
                    <a:pt x="1608" y="822"/>
                    <a:pt x="1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>
              <a:extLst>
                <a:ext uri="{FF2B5EF4-FFF2-40B4-BE49-F238E27FC236}">
                  <a16:creationId xmlns:a16="http://schemas.microsoft.com/office/drawing/2014/main" id="{3AC6DD8B-424A-E8E8-89EF-B1D782F8660E}"/>
                </a:ext>
              </a:extLst>
            </p:cNvPr>
            <p:cNvSpPr/>
            <p:nvPr/>
          </p:nvSpPr>
          <p:spPr>
            <a:xfrm>
              <a:off x="6982928" y="3084826"/>
              <a:ext cx="51037" cy="108344"/>
            </a:xfrm>
            <a:custGeom>
              <a:avLst/>
              <a:gdLst/>
              <a:ahLst/>
              <a:cxnLst/>
              <a:rect l="l" t="t" r="r" b="b"/>
              <a:pathLst>
                <a:path w="1156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55" y="2453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>
              <a:extLst>
                <a:ext uri="{FF2B5EF4-FFF2-40B4-BE49-F238E27FC236}">
                  <a16:creationId xmlns:a16="http://schemas.microsoft.com/office/drawing/2014/main" id="{F418E1F7-5DE3-A22E-F92E-F024BAEF73D0}"/>
                </a:ext>
              </a:extLst>
            </p:cNvPr>
            <p:cNvSpPr/>
            <p:nvPr/>
          </p:nvSpPr>
          <p:spPr>
            <a:xfrm>
              <a:off x="7083323" y="3084826"/>
              <a:ext cx="70993" cy="108344"/>
            </a:xfrm>
            <a:custGeom>
              <a:avLst/>
              <a:gdLst/>
              <a:ahLst/>
              <a:cxnLst/>
              <a:rect l="l" t="t" r="r" b="b"/>
              <a:pathLst>
                <a:path w="1608" h="2454" extrusionOk="0">
                  <a:moveTo>
                    <a:pt x="0" y="1"/>
                  </a:moveTo>
                  <a:cubicBezTo>
                    <a:pt x="12" y="822"/>
                    <a:pt x="12" y="1632"/>
                    <a:pt x="36" y="2453"/>
                  </a:cubicBezTo>
                  <a:lnTo>
                    <a:pt x="1608" y="2453"/>
                  </a:lnTo>
                  <a:cubicBezTo>
                    <a:pt x="1608" y="1620"/>
                    <a:pt x="1608" y="810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>
              <a:extLst>
                <a:ext uri="{FF2B5EF4-FFF2-40B4-BE49-F238E27FC236}">
                  <a16:creationId xmlns:a16="http://schemas.microsoft.com/office/drawing/2014/main" id="{5057ACDB-2ED0-FDBD-77B9-253FCC32A859}"/>
                </a:ext>
              </a:extLst>
            </p:cNvPr>
            <p:cNvSpPr/>
            <p:nvPr/>
          </p:nvSpPr>
          <p:spPr>
            <a:xfrm>
              <a:off x="7104867" y="3084826"/>
              <a:ext cx="49448" cy="108344"/>
            </a:xfrm>
            <a:custGeom>
              <a:avLst/>
              <a:gdLst/>
              <a:ahLst/>
              <a:cxnLst/>
              <a:rect l="l" t="t" r="r" b="b"/>
              <a:pathLst>
                <a:path w="1120" h="2454" extrusionOk="0">
                  <a:moveTo>
                    <a:pt x="0" y="1"/>
                  </a:moveTo>
                  <a:cubicBezTo>
                    <a:pt x="0" y="822"/>
                    <a:pt x="24" y="1632"/>
                    <a:pt x="24" y="2453"/>
                  </a:cubicBezTo>
                  <a:lnTo>
                    <a:pt x="1120" y="2453"/>
                  </a:lnTo>
                  <a:cubicBezTo>
                    <a:pt x="1120" y="1620"/>
                    <a:pt x="1120" y="810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>
              <a:extLst>
                <a:ext uri="{FF2B5EF4-FFF2-40B4-BE49-F238E27FC236}">
                  <a16:creationId xmlns:a16="http://schemas.microsoft.com/office/drawing/2014/main" id="{6A4BD4F1-5847-8792-0E1F-2F279096D58B}"/>
                </a:ext>
              </a:extLst>
            </p:cNvPr>
            <p:cNvSpPr/>
            <p:nvPr/>
          </p:nvSpPr>
          <p:spPr>
            <a:xfrm>
              <a:off x="7204732" y="3084297"/>
              <a:ext cx="70508" cy="108874"/>
            </a:xfrm>
            <a:custGeom>
              <a:avLst/>
              <a:gdLst/>
              <a:ahLst/>
              <a:cxnLst/>
              <a:rect l="l" t="t" r="r" b="b"/>
              <a:pathLst>
                <a:path w="1597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584" y="2465"/>
                  </a:lnTo>
                  <a:cubicBezTo>
                    <a:pt x="1584" y="1632"/>
                    <a:pt x="1596" y="822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>
              <a:extLst>
                <a:ext uri="{FF2B5EF4-FFF2-40B4-BE49-F238E27FC236}">
                  <a16:creationId xmlns:a16="http://schemas.microsoft.com/office/drawing/2014/main" id="{303165B4-A642-0CE5-EE73-114633BFC1AB}"/>
                </a:ext>
              </a:extLst>
            </p:cNvPr>
            <p:cNvSpPr/>
            <p:nvPr/>
          </p:nvSpPr>
          <p:spPr>
            <a:xfrm>
              <a:off x="7225747" y="3084297"/>
              <a:ext cx="49492" cy="108874"/>
            </a:xfrm>
            <a:custGeom>
              <a:avLst/>
              <a:gdLst/>
              <a:ahLst/>
              <a:cxnLst/>
              <a:rect l="l" t="t" r="r" b="b"/>
              <a:pathLst>
                <a:path w="1121" h="2466" extrusionOk="0">
                  <a:moveTo>
                    <a:pt x="1" y="1"/>
                  </a:moveTo>
                  <a:lnTo>
                    <a:pt x="1" y="2465"/>
                  </a:lnTo>
                  <a:lnTo>
                    <a:pt x="1108" y="2465"/>
                  </a:lnTo>
                  <a:cubicBezTo>
                    <a:pt x="1108" y="1632"/>
                    <a:pt x="1120" y="822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>
              <a:extLst>
                <a:ext uri="{FF2B5EF4-FFF2-40B4-BE49-F238E27FC236}">
                  <a16:creationId xmlns:a16="http://schemas.microsoft.com/office/drawing/2014/main" id="{B1EA1D96-FC1B-EE06-F0F6-BE7BA1E4C724}"/>
                </a:ext>
              </a:extLst>
            </p:cNvPr>
            <p:cNvSpPr/>
            <p:nvPr/>
          </p:nvSpPr>
          <p:spPr>
            <a:xfrm>
              <a:off x="6964518" y="3257758"/>
              <a:ext cx="71523" cy="108874"/>
            </a:xfrm>
            <a:custGeom>
              <a:avLst/>
              <a:gdLst/>
              <a:ahLst/>
              <a:cxnLst/>
              <a:rect l="l" t="t" r="r" b="b"/>
              <a:pathLst>
                <a:path w="1620" h="2466" extrusionOk="0">
                  <a:moveTo>
                    <a:pt x="1596" y="1"/>
                  </a:moveTo>
                  <a:cubicBezTo>
                    <a:pt x="1060" y="13"/>
                    <a:pt x="536" y="13"/>
                    <a:pt x="0" y="13"/>
                  </a:cubicBezTo>
                  <a:lnTo>
                    <a:pt x="48" y="2465"/>
                  </a:lnTo>
                  <a:lnTo>
                    <a:pt x="1620" y="2465"/>
                  </a:lnTo>
                  <a:cubicBezTo>
                    <a:pt x="1608" y="1656"/>
                    <a:pt x="1608" y="834"/>
                    <a:pt x="1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>
              <a:extLst>
                <a:ext uri="{FF2B5EF4-FFF2-40B4-BE49-F238E27FC236}">
                  <a16:creationId xmlns:a16="http://schemas.microsoft.com/office/drawing/2014/main" id="{773E186A-7C2C-D99D-FD9B-C7658F654864}"/>
                </a:ext>
              </a:extLst>
            </p:cNvPr>
            <p:cNvSpPr/>
            <p:nvPr/>
          </p:nvSpPr>
          <p:spPr>
            <a:xfrm>
              <a:off x="6985533" y="3258288"/>
              <a:ext cx="50508" cy="108344"/>
            </a:xfrm>
            <a:custGeom>
              <a:avLst/>
              <a:gdLst/>
              <a:ahLst/>
              <a:cxnLst/>
              <a:rect l="l" t="t" r="r" b="b"/>
              <a:pathLst>
                <a:path w="1144" h="2454" extrusionOk="0">
                  <a:moveTo>
                    <a:pt x="1" y="1"/>
                  </a:moveTo>
                  <a:lnTo>
                    <a:pt x="48" y="2453"/>
                  </a:lnTo>
                  <a:lnTo>
                    <a:pt x="1144" y="2453"/>
                  </a:lnTo>
                  <a:cubicBezTo>
                    <a:pt x="1132" y="1644"/>
                    <a:pt x="1132" y="822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>
              <a:extLst>
                <a:ext uri="{FF2B5EF4-FFF2-40B4-BE49-F238E27FC236}">
                  <a16:creationId xmlns:a16="http://schemas.microsoft.com/office/drawing/2014/main" id="{61C10C28-803C-4B15-BB80-107EED5EA9BA}"/>
                </a:ext>
              </a:extLst>
            </p:cNvPr>
            <p:cNvSpPr/>
            <p:nvPr/>
          </p:nvSpPr>
          <p:spPr>
            <a:xfrm>
              <a:off x="7084382" y="3258288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0" y="1"/>
                  </a:moveTo>
                  <a:cubicBezTo>
                    <a:pt x="24" y="822"/>
                    <a:pt x="24" y="1644"/>
                    <a:pt x="36" y="2453"/>
                  </a:cubicBezTo>
                  <a:lnTo>
                    <a:pt x="1596" y="2453"/>
                  </a:lnTo>
                  <a:cubicBezTo>
                    <a:pt x="1596" y="1620"/>
                    <a:pt x="1596" y="810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>
              <a:extLst>
                <a:ext uri="{FF2B5EF4-FFF2-40B4-BE49-F238E27FC236}">
                  <a16:creationId xmlns:a16="http://schemas.microsoft.com/office/drawing/2014/main" id="{EA808F3E-0714-8303-6B80-3B012D25EFCF}"/>
                </a:ext>
              </a:extLst>
            </p:cNvPr>
            <p:cNvSpPr/>
            <p:nvPr/>
          </p:nvSpPr>
          <p:spPr>
            <a:xfrm>
              <a:off x="7106457" y="3258288"/>
              <a:ext cx="48388" cy="108344"/>
            </a:xfrm>
            <a:custGeom>
              <a:avLst/>
              <a:gdLst/>
              <a:ahLst/>
              <a:cxnLst/>
              <a:rect l="l" t="t" r="r" b="b"/>
              <a:pathLst>
                <a:path w="1096" h="2454" extrusionOk="0">
                  <a:moveTo>
                    <a:pt x="0" y="1"/>
                  </a:moveTo>
                  <a:cubicBezTo>
                    <a:pt x="0" y="822"/>
                    <a:pt x="12" y="1644"/>
                    <a:pt x="12" y="2453"/>
                  </a:cubicBezTo>
                  <a:lnTo>
                    <a:pt x="1096" y="2453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>
              <a:extLst>
                <a:ext uri="{FF2B5EF4-FFF2-40B4-BE49-F238E27FC236}">
                  <a16:creationId xmlns:a16="http://schemas.microsoft.com/office/drawing/2014/main" id="{9D5719B3-03E0-C594-1C8D-16438299FF8C}"/>
                </a:ext>
              </a:extLst>
            </p:cNvPr>
            <p:cNvSpPr/>
            <p:nvPr/>
          </p:nvSpPr>
          <p:spPr>
            <a:xfrm>
              <a:off x="6967123" y="3431749"/>
              <a:ext cx="71037" cy="108344"/>
            </a:xfrm>
            <a:custGeom>
              <a:avLst/>
              <a:gdLst/>
              <a:ahLst/>
              <a:cxnLst/>
              <a:rect l="l" t="t" r="r" b="b"/>
              <a:pathLst>
                <a:path w="1609" h="2454" extrusionOk="0">
                  <a:moveTo>
                    <a:pt x="1" y="1"/>
                  </a:moveTo>
                  <a:lnTo>
                    <a:pt x="49" y="2453"/>
                  </a:lnTo>
                  <a:lnTo>
                    <a:pt x="1608" y="2453"/>
                  </a:lnTo>
                  <a:cubicBezTo>
                    <a:pt x="1608" y="1644"/>
                    <a:pt x="1596" y="822"/>
                    <a:pt x="1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>
              <a:extLst>
                <a:ext uri="{FF2B5EF4-FFF2-40B4-BE49-F238E27FC236}">
                  <a16:creationId xmlns:a16="http://schemas.microsoft.com/office/drawing/2014/main" id="{95D62D2E-B44C-4B2A-F595-F2119D3A7AAA}"/>
                </a:ext>
              </a:extLst>
            </p:cNvPr>
            <p:cNvSpPr/>
            <p:nvPr/>
          </p:nvSpPr>
          <p:spPr>
            <a:xfrm>
              <a:off x="6988182" y="3431749"/>
              <a:ext cx="49978" cy="108344"/>
            </a:xfrm>
            <a:custGeom>
              <a:avLst/>
              <a:gdLst/>
              <a:ahLst/>
              <a:cxnLst/>
              <a:rect l="l" t="t" r="r" b="b"/>
              <a:pathLst>
                <a:path w="1132" h="2454" extrusionOk="0">
                  <a:moveTo>
                    <a:pt x="0" y="1"/>
                  </a:moveTo>
                  <a:lnTo>
                    <a:pt x="48" y="2453"/>
                  </a:lnTo>
                  <a:lnTo>
                    <a:pt x="1131" y="2453"/>
                  </a:lnTo>
                  <a:cubicBezTo>
                    <a:pt x="1131" y="1644"/>
                    <a:pt x="1119" y="822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>
              <a:extLst>
                <a:ext uri="{FF2B5EF4-FFF2-40B4-BE49-F238E27FC236}">
                  <a16:creationId xmlns:a16="http://schemas.microsoft.com/office/drawing/2014/main" id="{42ED620A-0B78-4BD1-1A0A-7D22A9E52765}"/>
                </a:ext>
              </a:extLst>
            </p:cNvPr>
            <p:cNvSpPr/>
            <p:nvPr/>
          </p:nvSpPr>
          <p:spPr>
            <a:xfrm>
              <a:off x="7087517" y="3431749"/>
              <a:ext cx="68918" cy="108344"/>
            </a:xfrm>
            <a:custGeom>
              <a:avLst/>
              <a:gdLst/>
              <a:ahLst/>
              <a:cxnLst/>
              <a:rect l="l" t="t" r="r" b="b"/>
              <a:pathLst>
                <a:path w="1561" h="2454" extrusionOk="0">
                  <a:moveTo>
                    <a:pt x="1" y="1"/>
                  </a:moveTo>
                  <a:cubicBezTo>
                    <a:pt x="1" y="822"/>
                    <a:pt x="12" y="1644"/>
                    <a:pt x="12" y="2453"/>
                  </a:cubicBezTo>
                  <a:lnTo>
                    <a:pt x="1560" y="2453"/>
                  </a:lnTo>
                  <a:cubicBezTo>
                    <a:pt x="1548" y="1620"/>
                    <a:pt x="1548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>
              <a:extLst>
                <a:ext uri="{FF2B5EF4-FFF2-40B4-BE49-F238E27FC236}">
                  <a16:creationId xmlns:a16="http://schemas.microsoft.com/office/drawing/2014/main" id="{702AA416-814F-482B-9849-F6A86269D72D}"/>
                </a:ext>
              </a:extLst>
            </p:cNvPr>
            <p:cNvSpPr/>
            <p:nvPr/>
          </p:nvSpPr>
          <p:spPr>
            <a:xfrm>
              <a:off x="7108532" y="3431749"/>
              <a:ext cx="47903" cy="108344"/>
            </a:xfrm>
            <a:custGeom>
              <a:avLst/>
              <a:gdLst/>
              <a:ahLst/>
              <a:cxnLst/>
              <a:rect l="l" t="t" r="r" b="b"/>
              <a:pathLst>
                <a:path w="1085" h="2454" extrusionOk="0">
                  <a:moveTo>
                    <a:pt x="1" y="1"/>
                  </a:moveTo>
                  <a:cubicBezTo>
                    <a:pt x="1" y="822"/>
                    <a:pt x="13" y="1644"/>
                    <a:pt x="13" y="2453"/>
                  </a:cubicBezTo>
                  <a:lnTo>
                    <a:pt x="1084" y="2453"/>
                  </a:lnTo>
                  <a:cubicBezTo>
                    <a:pt x="1072" y="1620"/>
                    <a:pt x="1072" y="810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>
              <a:extLst>
                <a:ext uri="{FF2B5EF4-FFF2-40B4-BE49-F238E27FC236}">
                  <a16:creationId xmlns:a16="http://schemas.microsoft.com/office/drawing/2014/main" id="{45B8CDA6-3899-025F-3B13-7D61C4E01994}"/>
                </a:ext>
              </a:extLst>
            </p:cNvPr>
            <p:cNvSpPr/>
            <p:nvPr/>
          </p:nvSpPr>
          <p:spPr>
            <a:xfrm>
              <a:off x="6969772" y="3605210"/>
              <a:ext cx="70463" cy="108344"/>
            </a:xfrm>
            <a:custGeom>
              <a:avLst/>
              <a:gdLst/>
              <a:ahLst/>
              <a:cxnLst/>
              <a:rect l="l" t="t" r="r" b="b"/>
              <a:pathLst>
                <a:path w="1596" h="2454" extrusionOk="0">
                  <a:moveTo>
                    <a:pt x="1" y="1"/>
                  </a:moveTo>
                  <a:lnTo>
                    <a:pt x="36" y="2453"/>
                  </a:lnTo>
                  <a:lnTo>
                    <a:pt x="1596" y="2453"/>
                  </a:lnTo>
                  <a:cubicBezTo>
                    <a:pt x="1596" y="1644"/>
                    <a:pt x="1572" y="810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>
              <a:extLst>
                <a:ext uri="{FF2B5EF4-FFF2-40B4-BE49-F238E27FC236}">
                  <a16:creationId xmlns:a16="http://schemas.microsoft.com/office/drawing/2014/main" id="{99CBA2D7-705B-FE2C-17D8-B8D15EBCA930}"/>
                </a:ext>
              </a:extLst>
            </p:cNvPr>
            <p:cNvSpPr/>
            <p:nvPr/>
          </p:nvSpPr>
          <p:spPr>
            <a:xfrm>
              <a:off x="6991317" y="3605210"/>
              <a:ext cx="48918" cy="108344"/>
            </a:xfrm>
            <a:custGeom>
              <a:avLst/>
              <a:gdLst/>
              <a:ahLst/>
              <a:cxnLst/>
              <a:rect l="l" t="t" r="r" b="b"/>
              <a:pathLst>
                <a:path w="1108" h="2454" extrusionOk="0">
                  <a:moveTo>
                    <a:pt x="1" y="1"/>
                  </a:moveTo>
                  <a:cubicBezTo>
                    <a:pt x="1" y="822"/>
                    <a:pt x="13" y="1644"/>
                    <a:pt x="24" y="2453"/>
                  </a:cubicBezTo>
                  <a:lnTo>
                    <a:pt x="1108" y="2453"/>
                  </a:lnTo>
                  <a:cubicBezTo>
                    <a:pt x="1108" y="1644"/>
                    <a:pt x="1084" y="810"/>
                    <a:pt x="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482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9E0E3-2DF7-33EB-6FDB-51A5B5368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2D1772-83DE-70D9-FB2A-FC655C0DA20E}"/>
              </a:ext>
            </a:extLst>
          </p:cNvPr>
          <p:cNvGrpSpPr/>
          <p:nvPr/>
        </p:nvGrpSpPr>
        <p:grpSpPr>
          <a:xfrm>
            <a:off x="117984" y="277270"/>
            <a:ext cx="4371425" cy="894674"/>
            <a:chOff x="1527929" y="1303757"/>
            <a:chExt cx="5212084" cy="11306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FF140AC-F4D6-ACAC-7E84-F4A0FD17318D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B9B76DD3-A3ED-3D66-A8B2-BFF7B3CE576C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F3142DF-F5BD-2557-E036-2D300AA38CB7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29CFF3E-EBA9-6D05-151F-704422E9587C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82F72C7-F4B0-4433-56BA-14F5621F3432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6E18C8-61F2-1EB4-6AC2-DEB5AABA0282}"/>
              </a:ext>
            </a:extLst>
          </p:cNvPr>
          <p:cNvGrpSpPr/>
          <p:nvPr/>
        </p:nvGrpSpPr>
        <p:grpSpPr>
          <a:xfrm>
            <a:off x="4627950" y="277270"/>
            <a:ext cx="4371425" cy="894674"/>
            <a:chOff x="1527929" y="1303757"/>
            <a:chExt cx="5212084" cy="11306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E25C0E-8B24-6380-653F-F6B78CAE8E0C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4EA1D3AA-FE56-8DE8-EB2E-C3434D94E21F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9F1B052-46E9-F7BA-DF20-F8E54866E7C4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75041327-05B8-0EE0-64FD-549C2240079E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4D9F8E-CB9D-7794-1C57-7AD25E595839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7E67ED-632E-4BC2-3B77-133138A61953}"/>
              </a:ext>
            </a:extLst>
          </p:cNvPr>
          <p:cNvGrpSpPr/>
          <p:nvPr/>
        </p:nvGrpSpPr>
        <p:grpSpPr>
          <a:xfrm>
            <a:off x="117984" y="1269975"/>
            <a:ext cx="4371425" cy="894674"/>
            <a:chOff x="1527929" y="1303757"/>
            <a:chExt cx="5212084" cy="113064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A46732-73F8-54A6-DDCC-EE3D96B646D7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C4FF5865-CD29-0FA8-DC17-DE5D01C2778C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F75AB2D-EBFD-0681-3225-EE90853448D6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EE5471EB-0E46-690C-BADD-4F09E88FEEDF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23E7648-3FA0-CB19-0D04-08650EE0969D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21F53C-2FCF-D291-F135-26452877E643}"/>
              </a:ext>
            </a:extLst>
          </p:cNvPr>
          <p:cNvGrpSpPr/>
          <p:nvPr/>
        </p:nvGrpSpPr>
        <p:grpSpPr>
          <a:xfrm>
            <a:off x="117984" y="2213665"/>
            <a:ext cx="4371425" cy="894674"/>
            <a:chOff x="1527929" y="1303757"/>
            <a:chExt cx="5212084" cy="113064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906A26-A474-605D-ECC5-5C1BCE18D11D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95A05D81-90D3-C6D1-BCA5-DDEAE0448A2A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542F923-9836-AA74-4ED2-CA85C7CD62C2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C5A895C7-D4E1-1265-8CAB-84E8BA0E7F17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7B917C-B344-FCD5-F60D-B8473BE6C191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BB714E-F1F9-A2A8-AAF7-C36A2A739A83}"/>
              </a:ext>
            </a:extLst>
          </p:cNvPr>
          <p:cNvGrpSpPr/>
          <p:nvPr/>
        </p:nvGrpSpPr>
        <p:grpSpPr>
          <a:xfrm>
            <a:off x="132830" y="3131901"/>
            <a:ext cx="4371425" cy="894674"/>
            <a:chOff x="1527929" y="1303757"/>
            <a:chExt cx="5212084" cy="113064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D86FAFC-0693-F927-7FC0-C7EF9D161321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ight Triangle 39">
              <a:extLst>
                <a:ext uri="{FF2B5EF4-FFF2-40B4-BE49-F238E27FC236}">
                  <a16:creationId xmlns:a16="http://schemas.microsoft.com/office/drawing/2014/main" id="{F57E269F-A63B-21DF-923E-CD0F8FA93A74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213A9E2-1C85-C306-4E55-8CEB51559385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A109988B-743B-37A6-09CA-A9C9053269E0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09C6858-DFAF-36F2-940F-B58876B36D15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4006DD-491B-958B-94BB-E07C4DB1388E}"/>
              </a:ext>
            </a:extLst>
          </p:cNvPr>
          <p:cNvGrpSpPr/>
          <p:nvPr/>
        </p:nvGrpSpPr>
        <p:grpSpPr>
          <a:xfrm>
            <a:off x="117984" y="4050137"/>
            <a:ext cx="4371425" cy="894674"/>
            <a:chOff x="1527929" y="1303757"/>
            <a:chExt cx="5212084" cy="1130649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EB4DD20-83B6-8FFF-2440-0E8A00F18765}"/>
                </a:ext>
              </a:extLst>
            </p:cNvPr>
            <p:cNvSpPr/>
            <p:nvPr/>
          </p:nvSpPr>
          <p:spPr>
            <a:xfrm>
              <a:off x="2257978" y="2039518"/>
              <a:ext cx="3934870" cy="394888"/>
            </a:xfrm>
            <a:prstGeom prst="ellipse">
              <a:avLst/>
            </a:prstGeom>
            <a:solidFill>
              <a:srgbClr val="000000">
                <a:alpha val="34000"/>
              </a:srgb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7FBC1C15-1376-4DAF-F8B3-D2DF85F6D0A5}"/>
                </a:ext>
              </a:extLst>
            </p:cNvPr>
            <p:cNvSpPr/>
            <p:nvPr/>
          </p:nvSpPr>
          <p:spPr>
            <a:xfrm flipH="1">
              <a:off x="1527929" y="1303757"/>
              <a:ext cx="412957" cy="12619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7BD929BD-5691-00A3-AC46-966B496C7B36}"/>
                </a:ext>
              </a:extLst>
            </p:cNvPr>
            <p:cNvSpPr/>
            <p:nvPr/>
          </p:nvSpPr>
          <p:spPr>
            <a:xfrm>
              <a:off x="1710813" y="1303757"/>
              <a:ext cx="5029200" cy="914400"/>
            </a:xfrm>
            <a:prstGeom prst="roundRect">
              <a:avLst>
                <a:gd name="adj" fmla="val 16129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Top Corners Rounded 53">
              <a:extLst>
                <a:ext uri="{FF2B5EF4-FFF2-40B4-BE49-F238E27FC236}">
                  <a16:creationId xmlns:a16="http://schemas.microsoft.com/office/drawing/2014/main" id="{6EFB49ED-1B3E-FE01-2A40-72F9E2F0B362}"/>
                </a:ext>
              </a:extLst>
            </p:cNvPr>
            <p:cNvSpPr/>
            <p:nvPr/>
          </p:nvSpPr>
          <p:spPr>
            <a:xfrm rot="5400000">
              <a:off x="1699660" y="1258221"/>
              <a:ext cx="697414" cy="1005472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2000">
                  <a:srgbClr val="F0CC57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61F4BED-4EF6-E8B0-EA34-389E91A58458}"/>
                </a:ext>
              </a:extLst>
            </p:cNvPr>
            <p:cNvSpPr/>
            <p:nvPr/>
          </p:nvSpPr>
          <p:spPr>
            <a:xfrm>
              <a:off x="1881894" y="1520743"/>
              <a:ext cx="498128" cy="5187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0BCE310-0CBC-B7BA-07F4-EDBC80203013}"/>
              </a:ext>
            </a:extLst>
          </p:cNvPr>
          <p:cNvSpPr txBox="1"/>
          <p:nvPr/>
        </p:nvSpPr>
        <p:spPr>
          <a:xfrm>
            <a:off x="4939670" y="492162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FE5DE2-41C0-25BD-FF74-D0AC2813E3CF}"/>
              </a:ext>
            </a:extLst>
          </p:cNvPr>
          <p:cNvSpPr txBox="1"/>
          <p:nvPr/>
        </p:nvSpPr>
        <p:spPr>
          <a:xfrm>
            <a:off x="414858" y="503623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3A288B-BB46-C9E8-E6B2-ED97BE489415}"/>
              </a:ext>
            </a:extLst>
          </p:cNvPr>
          <p:cNvSpPr txBox="1"/>
          <p:nvPr/>
        </p:nvSpPr>
        <p:spPr>
          <a:xfrm>
            <a:off x="429704" y="1515491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B5BE2C-6263-7231-DF3F-A890510FC54C}"/>
              </a:ext>
            </a:extLst>
          </p:cNvPr>
          <p:cNvSpPr txBox="1"/>
          <p:nvPr/>
        </p:nvSpPr>
        <p:spPr>
          <a:xfrm>
            <a:off x="414858" y="2445177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A2845D-EF94-6824-C581-0D9806855680}"/>
              </a:ext>
            </a:extLst>
          </p:cNvPr>
          <p:cNvSpPr txBox="1"/>
          <p:nvPr/>
        </p:nvSpPr>
        <p:spPr>
          <a:xfrm>
            <a:off x="438588" y="3354963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DAE895-96B7-F4B0-4FF3-A37A225EB7E8}"/>
              </a:ext>
            </a:extLst>
          </p:cNvPr>
          <p:cNvSpPr txBox="1"/>
          <p:nvPr/>
        </p:nvSpPr>
        <p:spPr>
          <a:xfrm>
            <a:off x="400589" y="4282675"/>
            <a:ext cx="5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52722"/>
                </a:solidFill>
                <a:latin typeface="Arial Black" panose="020B0A04020102020204" pitchFamily="34" charset="0"/>
              </a:rPr>
              <a:t>05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559447-0032-CDC6-406F-3DA6901D3166}"/>
              </a:ext>
            </a:extLst>
          </p:cNvPr>
          <p:cNvSpPr txBox="1"/>
          <p:nvPr/>
        </p:nvSpPr>
        <p:spPr>
          <a:xfrm>
            <a:off x="990976" y="421700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 SemiCondensed" panose="020B0502040204020203" pitchFamily="34" charset="0"/>
              </a:rPr>
              <a:t>Identify the most and least common permit types </a:t>
            </a:r>
            <a:r>
              <a:rPr lang="en-US" sz="1200" dirty="0">
                <a:latin typeface="Bahnschrift SemiCondensed" panose="020B0502040204020203" pitchFamily="34" charset="0"/>
              </a:rPr>
              <a:t>in San Francisco and their locations.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303714-35A6-919A-C0AF-746CB7E82EB5}"/>
              </a:ext>
            </a:extLst>
          </p:cNvPr>
          <p:cNvSpPr txBox="1"/>
          <p:nvPr/>
        </p:nvSpPr>
        <p:spPr>
          <a:xfrm>
            <a:off x="971184" y="1424530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 SemiCondensed" panose="020B0502040204020203" pitchFamily="34" charset="0"/>
              </a:rPr>
              <a:t>Analyze the </a:t>
            </a:r>
            <a:r>
              <a:rPr lang="en-US" sz="1200" dirty="0">
                <a:latin typeface="Bahnschrift SemiCondensed" panose="020B0502040204020203" pitchFamily="34" charset="0"/>
              </a:rPr>
              <a:t>average </a:t>
            </a:r>
            <a:r>
              <a:rPr lang="en-US" sz="1200" b="1" dirty="0">
                <a:latin typeface="Bahnschrift SemiCondensed" panose="020B0502040204020203" pitchFamily="34" charset="0"/>
              </a:rPr>
              <a:t>approval time for each permit </a:t>
            </a:r>
            <a:r>
              <a:rPr lang="en-US" sz="1200" dirty="0">
                <a:latin typeface="Bahnschrift SemiCondensed" panose="020B0502040204020203" pitchFamily="34" charset="0"/>
              </a:rPr>
              <a:t>type in San Francisco.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F64F4B-F940-461E-CAC4-22568D76CD62}"/>
              </a:ext>
            </a:extLst>
          </p:cNvPr>
          <p:cNvSpPr txBox="1"/>
          <p:nvPr/>
        </p:nvSpPr>
        <p:spPr>
          <a:xfrm>
            <a:off x="998248" y="2340917"/>
            <a:ext cx="332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 SemiCondensed" panose="020B0502040204020203" pitchFamily="34" charset="0"/>
              </a:rPr>
              <a:t>Identify the most common building floors</a:t>
            </a:r>
            <a:r>
              <a:rPr lang="en-US" sz="1200" dirty="0">
                <a:latin typeface="Bahnschrift SemiCondensed" panose="020B0502040204020203" pitchFamily="34" charset="0"/>
              </a:rPr>
              <a:t> in San Francisco permit applications.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CDA95-8F31-40DA-27F4-0807233BA10F}"/>
              </a:ext>
            </a:extLst>
          </p:cNvPr>
          <p:cNvSpPr txBox="1"/>
          <p:nvPr/>
        </p:nvSpPr>
        <p:spPr>
          <a:xfrm>
            <a:off x="971184" y="3332800"/>
            <a:ext cx="3636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 SemiCondensed" panose="020B0502040204020203" pitchFamily="34" charset="0"/>
              </a:rPr>
              <a:t>Analyze yearly trends in permit applications.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42F8163-B293-167E-0CFB-16C867986D50}"/>
              </a:ext>
            </a:extLst>
          </p:cNvPr>
          <p:cNvSpPr txBox="1"/>
          <p:nvPr/>
        </p:nvSpPr>
        <p:spPr>
          <a:xfrm>
            <a:off x="917151" y="4240788"/>
            <a:ext cx="3486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 SemiCondensed" panose="020B0502040204020203" pitchFamily="34" charset="0"/>
              </a:rPr>
              <a:t>Analyze permit types by Actual cost.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FB7E6D2-DC66-158A-0A1E-FCC670A7C6BF}"/>
              </a:ext>
            </a:extLst>
          </p:cNvPr>
          <p:cNvSpPr txBox="1"/>
          <p:nvPr/>
        </p:nvSpPr>
        <p:spPr>
          <a:xfrm>
            <a:off x="5481150" y="478586"/>
            <a:ext cx="3323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hnschrift SemiCondensed" panose="020B0502040204020203" pitchFamily="34" charset="0"/>
              </a:rPr>
              <a:t>Identify the top 10 neighborhoods by proposed units.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4B5626A-08E3-B0C2-0EBA-DA2B94755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62778">
            <a:off x="4709765" y="2327802"/>
            <a:ext cx="3920836" cy="15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61A17E5-03A8-2D63-AD98-00658D12427F}"/>
              </a:ext>
            </a:extLst>
          </p:cNvPr>
          <p:cNvGrpSpPr/>
          <p:nvPr/>
        </p:nvGrpSpPr>
        <p:grpSpPr>
          <a:xfrm>
            <a:off x="445466" y="0"/>
            <a:ext cx="2471591" cy="5143500"/>
            <a:chOff x="6755266" y="0"/>
            <a:chExt cx="2471591" cy="5143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8EA33C-955E-B20E-F9FA-358356E30861}"/>
                </a:ext>
              </a:extLst>
            </p:cNvPr>
            <p:cNvSpPr/>
            <p:nvPr/>
          </p:nvSpPr>
          <p:spPr>
            <a:xfrm>
              <a:off x="6838122" y="0"/>
              <a:ext cx="2305878" cy="5143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C3A78B-9B10-4748-5256-512904BCC5FF}"/>
                </a:ext>
              </a:extLst>
            </p:cNvPr>
            <p:cNvSpPr txBox="1"/>
            <p:nvPr/>
          </p:nvSpPr>
          <p:spPr>
            <a:xfrm>
              <a:off x="6755266" y="412810"/>
              <a:ext cx="2471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Permit Types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4BAD16-0284-4C62-83D8-488DD63005E7}"/>
                </a:ext>
              </a:extLst>
            </p:cNvPr>
            <p:cNvSpPr txBox="1"/>
            <p:nvPr/>
          </p:nvSpPr>
          <p:spPr>
            <a:xfrm>
              <a:off x="6924546" y="1250569"/>
              <a:ext cx="22125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  <a:p>
              <a:pPr algn="ctr"/>
              <a:endParaRPr lang="en-US" dirty="0">
                <a:solidFill>
                  <a:srgbClr val="B527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6FA8223-69B3-FE0E-AF74-D9017D201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29" y="2499014"/>
            <a:ext cx="843735" cy="88987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A3A24DC-7104-00C2-5765-17CCC24E8654}"/>
              </a:ext>
            </a:extLst>
          </p:cNvPr>
          <p:cNvGrpSpPr/>
          <p:nvPr/>
        </p:nvGrpSpPr>
        <p:grpSpPr>
          <a:xfrm>
            <a:off x="265582" y="0"/>
            <a:ext cx="2484783" cy="5143500"/>
            <a:chOff x="4432851" y="0"/>
            <a:chExt cx="2484783" cy="51435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06F7C9A-8E96-E449-6B06-B8822A2D0849}"/>
                </a:ext>
              </a:extLst>
            </p:cNvPr>
            <p:cNvSpPr/>
            <p:nvPr/>
          </p:nvSpPr>
          <p:spPr>
            <a:xfrm>
              <a:off x="4532244" y="0"/>
              <a:ext cx="2305878" cy="5143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D89337-C89A-587D-4B13-68A2D1AFB753}"/>
                </a:ext>
              </a:extLst>
            </p:cNvPr>
            <p:cNvSpPr txBox="1"/>
            <p:nvPr/>
          </p:nvSpPr>
          <p:spPr>
            <a:xfrm>
              <a:off x="4432851" y="331691"/>
              <a:ext cx="24847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Total Number of Permits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7FB2B2-A968-14E8-7421-253745A56986}"/>
                </a:ext>
              </a:extLst>
            </p:cNvPr>
            <p:cNvSpPr txBox="1"/>
            <p:nvPr/>
          </p:nvSpPr>
          <p:spPr>
            <a:xfrm>
              <a:off x="4849446" y="1231005"/>
              <a:ext cx="1651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184 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EC71B2-D143-CF80-B74A-F1794A8AFC54}"/>
                </a:ext>
              </a:extLst>
            </p:cNvPr>
            <p:cNvSpPr txBox="1"/>
            <p:nvPr/>
          </p:nvSpPr>
          <p:spPr>
            <a:xfrm>
              <a:off x="4592949" y="2296355"/>
              <a:ext cx="2164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Number of Neighborhood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580D0C-2DFF-06EB-8CC2-B295A00E99A5}"/>
                </a:ext>
              </a:extLst>
            </p:cNvPr>
            <p:cNvSpPr txBox="1"/>
            <p:nvPr/>
          </p:nvSpPr>
          <p:spPr>
            <a:xfrm>
              <a:off x="4801221" y="3282754"/>
              <a:ext cx="1699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42</a:t>
              </a:r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0D5B70-91E7-0F39-E6D3-80BF4FAB2A5B}"/>
              </a:ext>
            </a:extLst>
          </p:cNvPr>
          <p:cNvGrpSpPr/>
          <p:nvPr/>
        </p:nvGrpSpPr>
        <p:grpSpPr>
          <a:xfrm>
            <a:off x="65733" y="0"/>
            <a:ext cx="2484783" cy="5143500"/>
            <a:chOff x="2128445" y="0"/>
            <a:chExt cx="2484783" cy="5143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B47D91-3710-5198-27D2-BA0C9B24BAEB}"/>
                </a:ext>
              </a:extLst>
            </p:cNvPr>
            <p:cNvSpPr/>
            <p:nvPr/>
          </p:nvSpPr>
          <p:spPr>
            <a:xfrm>
              <a:off x="2226366" y="0"/>
              <a:ext cx="2305878" cy="5143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91D254-B5AD-08D2-2443-4518E7A7C686}"/>
                </a:ext>
              </a:extLst>
            </p:cNvPr>
            <p:cNvSpPr txBox="1"/>
            <p:nvPr/>
          </p:nvSpPr>
          <p:spPr>
            <a:xfrm>
              <a:off x="2128445" y="331691"/>
              <a:ext cx="2484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Century Gothic" panose="020B0502020202020204" pitchFamily="34" charset="0"/>
                </a:rPr>
                <a:t>Period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D59124-E6CF-9768-3588-234B53F6B663}"/>
                </a:ext>
              </a:extLst>
            </p:cNvPr>
            <p:cNvSpPr txBox="1"/>
            <p:nvPr/>
          </p:nvSpPr>
          <p:spPr>
            <a:xfrm>
              <a:off x="2545040" y="1464167"/>
              <a:ext cx="1651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2013-2017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9E20AD-690B-76F1-FEF6-A9841F4EE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2528" y="2602254"/>
              <a:ext cx="842187" cy="84218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D7482C-D177-FE09-E7D0-EAC1CC53AD01}"/>
              </a:ext>
            </a:extLst>
          </p:cNvPr>
          <p:cNvGrpSpPr/>
          <p:nvPr/>
        </p:nvGrpSpPr>
        <p:grpSpPr>
          <a:xfrm>
            <a:off x="0" y="0"/>
            <a:ext cx="2226366" cy="5143500"/>
            <a:chOff x="0" y="0"/>
            <a:chExt cx="2226366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EF79C2-83BB-784E-39F1-8B1E85CD5B4B}"/>
                </a:ext>
              </a:extLst>
            </p:cNvPr>
            <p:cNvSpPr/>
            <p:nvPr/>
          </p:nvSpPr>
          <p:spPr>
            <a:xfrm>
              <a:off x="0" y="0"/>
              <a:ext cx="2226366" cy="5143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A45D5-37AC-43CE-A3D4-DECE2353AD29}"/>
                </a:ext>
              </a:extLst>
            </p:cNvPr>
            <p:cNvSpPr txBox="1"/>
            <p:nvPr/>
          </p:nvSpPr>
          <p:spPr>
            <a:xfrm>
              <a:off x="15509" y="116247"/>
              <a:ext cx="216418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Century Gothic" panose="020B0502020202020204" pitchFamily="34" charset="0"/>
                </a:rPr>
                <a:t>Data 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67D634-7D8C-7CDE-B27A-16BD6D2ED59A}"/>
                </a:ext>
              </a:extLst>
            </p:cNvPr>
            <p:cNvSpPr txBox="1"/>
            <p:nvPr/>
          </p:nvSpPr>
          <p:spPr>
            <a:xfrm>
              <a:off x="239163" y="1446449"/>
              <a:ext cx="1699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San Francisco Open Data Portal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62376F-B99E-418E-4435-D72575B0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6219" y="2609347"/>
              <a:ext cx="837990" cy="74410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A22CCB6-BFE9-D32E-F149-2A843C0165FE}"/>
              </a:ext>
            </a:extLst>
          </p:cNvPr>
          <p:cNvSpPr txBox="1"/>
          <p:nvPr/>
        </p:nvSpPr>
        <p:spPr>
          <a:xfrm>
            <a:off x="3792279" y="1492615"/>
            <a:ext cx="4239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52722"/>
                </a:solidFill>
                <a:latin typeface="Londrina Solid" panose="020B0604020202020204" charset="0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25497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33BC-AE6B-DE40-90CE-344084987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C3B7A84-D72E-1797-172C-29EA90CDDF9D}"/>
              </a:ext>
            </a:extLst>
          </p:cNvPr>
          <p:cNvGrpSpPr/>
          <p:nvPr/>
        </p:nvGrpSpPr>
        <p:grpSpPr>
          <a:xfrm>
            <a:off x="6755266" y="0"/>
            <a:ext cx="2471591" cy="5143500"/>
            <a:chOff x="6755266" y="0"/>
            <a:chExt cx="2471591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E2D840-8AD7-EB08-3CD6-D3D4CB7B1E55}"/>
                </a:ext>
              </a:extLst>
            </p:cNvPr>
            <p:cNvSpPr/>
            <p:nvPr/>
          </p:nvSpPr>
          <p:spPr>
            <a:xfrm>
              <a:off x="6838122" y="0"/>
              <a:ext cx="2305878" cy="51435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1BA048-16CA-2999-0519-6E61726C836D}"/>
                </a:ext>
              </a:extLst>
            </p:cNvPr>
            <p:cNvSpPr txBox="1"/>
            <p:nvPr/>
          </p:nvSpPr>
          <p:spPr>
            <a:xfrm>
              <a:off x="6755266" y="412810"/>
              <a:ext cx="2471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Permit Types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B5D097-EA7C-F34C-6FD4-A43B693B0E4B}"/>
                </a:ext>
              </a:extLst>
            </p:cNvPr>
            <p:cNvSpPr txBox="1"/>
            <p:nvPr/>
          </p:nvSpPr>
          <p:spPr>
            <a:xfrm>
              <a:off x="6924546" y="1250569"/>
              <a:ext cx="22125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  <a:p>
              <a:pPr algn="ctr"/>
              <a:endParaRPr lang="en-US" dirty="0">
                <a:solidFill>
                  <a:srgbClr val="B527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A61A68-3E43-CFD1-7AB5-617B0C810FAA}"/>
              </a:ext>
            </a:extLst>
          </p:cNvPr>
          <p:cNvGrpSpPr/>
          <p:nvPr/>
        </p:nvGrpSpPr>
        <p:grpSpPr>
          <a:xfrm>
            <a:off x="4432851" y="0"/>
            <a:ext cx="2484783" cy="5143500"/>
            <a:chOff x="4432851" y="0"/>
            <a:chExt cx="2484783" cy="5143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28BC34-200E-FB65-68A5-3DC0FA0DA513}"/>
                </a:ext>
              </a:extLst>
            </p:cNvPr>
            <p:cNvSpPr/>
            <p:nvPr/>
          </p:nvSpPr>
          <p:spPr>
            <a:xfrm>
              <a:off x="4532244" y="0"/>
              <a:ext cx="2305878" cy="5143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8E34CB-635A-7EF8-972D-C6A6AC30690F}"/>
                </a:ext>
              </a:extLst>
            </p:cNvPr>
            <p:cNvSpPr txBox="1"/>
            <p:nvPr/>
          </p:nvSpPr>
          <p:spPr>
            <a:xfrm>
              <a:off x="4432851" y="331691"/>
              <a:ext cx="24847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Total Number of Permits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56840A-370D-4499-5656-AF008D1D5722}"/>
                </a:ext>
              </a:extLst>
            </p:cNvPr>
            <p:cNvSpPr txBox="1"/>
            <p:nvPr/>
          </p:nvSpPr>
          <p:spPr>
            <a:xfrm>
              <a:off x="4849446" y="1231005"/>
              <a:ext cx="16515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184 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40657D-831E-9748-03BC-B137BDC59209}"/>
                </a:ext>
              </a:extLst>
            </p:cNvPr>
            <p:cNvSpPr txBox="1"/>
            <p:nvPr/>
          </p:nvSpPr>
          <p:spPr>
            <a:xfrm>
              <a:off x="4592949" y="2296355"/>
              <a:ext cx="2164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</a:rPr>
                <a:t>Number of Neighborhood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EBBE98-0C49-467B-2B46-E393F6AFBC22}"/>
                </a:ext>
              </a:extLst>
            </p:cNvPr>
            <p:cNvSpPr txBox="1"/>
            <p:nvPr/>
          </p:nvSpPr>
          <p:spPr>
            <a:xfrm>
              <a:off x="4801221" y="3282754"/>
              <a:ext cx="1699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42</a:t>
              </a:r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9E7029-E051-9E14-056F-1CAFEED8752A}"/>
              </a:ext>
            </a:extLst>
          </p:cNvPr>
          <p:cNvSpPr txBox="1"/>
          <p:nvPr/>
        </p:nvSpPr>
        <p:spPr>
          <a:xfrm>
            <a:off x="9342492" y="1492615"/>
            <a:ext cx="4239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B52722"/>
                </a:solidFill>
                <a:latin typeface="Londrina Solid" panose="020B0604020202020204" charset="0"/>
              </a:rPr>
              <a:t>Data Overview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494CD1-BEDE-4B7A-262E-F5ED57073BFE}"/>
              </a:ext>
            </a:extLst>
          </p:cNvPr>
          <p:cNvGrpSpPr/>
          <p:nvPr/>
        </p:nvGrpSpPr>
        <p:grpSpPr>
          <a:xfrm>
            <a:off x="2128445" y="0"/>
            <a:ext cx="2484783" cy="5143500"/>
            <a:chOff x="2128445" y="0"/>
            <a:chExt cx="2484783" cy="5143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D94D03-4A54-57D7-7078-F62521D03913}"/>
                </a:ext>
              </a:extLst>
            </p:cNvPr>
            <p:cNvSpPr/>
            <p:nvPr/>
          </p:nvSpPr>
          <p:spPr>
            <a:xfrm>
              <a:off x="2226366" y="0"/>
              <a:ext cx="2305878" cy="5143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C9056B-316D-7AF8-BFFD-43A28E72E8AB}"/>
                </a:ext>
              </a:extLst>
            </p:cNvPr>
            <p:cNvSpPr txBox="1"/>
            <p:nvPr/>
          </p:nvSpPr>
          <p:spPr>
            <a:xfrm>
              <a:off x="2128445" y="331691"/>
              <a:ext cx="2484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Period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DB3DF2-0E7A-A588-A71E-5CF8EDEB250A}"/>
                </a:ext>
              </a:extLst>
            </p:cNvPr>
            <p:cNvSpPr txBox="1"/>
            <p:nvPr/>
          </p:nvSpPr>
          <p:spPr>
            <a:xfrm>
              <a:off x="2545040" y="1464167"/>
              <a:ext cx="1651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2013-2017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16CF7D-60DB-871E-74D9-4EB0E9398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2528" y="2623518"/>
              <a:ext cx="842187" cy="84218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314BA7-2F10-1AFA-5D0E-23B492CAB8D8}"/>
              </a:ext>
            </a:extLst>
          </p:cNvPr>
          <p:cNvGrpSpPr/>
          <p:nvPr/>
        </p:nvGrpSpPr>
        <p:grpSpPr>
          <a:xfrm>
            <a:off x="0" y="0"/>
            <a:ext cx="2226366" cy="5143500"/>
            <a:chOff x="0" y="0"/>
            <a:chExt cx="2226366" cy="5143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310FB3-1C14-F681-2790-7D4FA553AA8E}"/>
                </a:ext>
              </a:extLst>
            </p:cNvPr>
            <p:cNvSpPr/>
            <p:nvPr/>
          </p:nvSpPr>
          <p:spPr>
            <a:xfrm>
              <a:off x="0" y="0"/>
              <a:ext cx="2226366" cy="51435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381000" dist="38100" algn="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C986D9-0DD7-8EE1-A3A5-A5465D199FDC}"/>
                </a:ext>
              </a:extLst>
            </p:cNvPr>
            <p:cNvSpPr txBox="1"/>
            <p:nvPr/>
          </p:nvSpPr>
          <p:spPr>
            <a:xfrm>
              <a:off x="15509" y="116247"/>
              <a:ext cx="2164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entury Gothic" panose="020B0502020202020204" pitchFamily="34" charset="0"/>
                </a:rPr>
                <a:t>Data Source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1F7367-96EE-8FE0-FA78-D4B448F178BC}"/>
                </a:ext>
              </a:extLst>
            </p:cNvPr>
            <p:cNvSpPr txBox="1"/>
            <p:nvPr/>
          </p:nvSpPr>
          <p:spPr>
            <a:xfrm>
              <a:off x="239163" y="1446449"/>
              <a:ext cx="16998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B5272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San Francisco Open Data Portal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3387B0-42F9-5A1A-900B-EC367DC0A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19" y="2644787"/>
              <a:ext cx="837990" cy="744104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30856D-4D56-4C28-D36E-14DB1873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329" y="2499014"/>
            <a:ext cx="843735" cy="8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9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reer Technical Subject for Middle School - 6th Grade: Architecture &amp; Construction by Slidesgo">
  <a:themeElements>
    <a:clrScheme name="Simple Light">
      <a:dk1>
        <a:srgbClr val="E9F6FE"/>
      </a:dk1>
      <a:lt1>
        <a:srgbClr val="B5D6E2"/>
      </a:lt1>
      <a:dk2>
        <a:srgbClr val="808080"/>
      </a:dk2>
      <a:lt2>
        <a:srgbClr val="4F4755"/>
      </a:lt2>
      <a:accent1>
        <a:srgbClr val="F0CA50"/>
      </a:accent1>
      <a:accent2>
        <a:srgbClr val="DB842C"/>
      </a:accent2>
      <a:accent3>
        <a:srgbClr val="B52722"/>
      </a:accent3>
      <a:accent4>
        <a:srgbClr val="88ADF1"/>
      </a:accent4>
      <a:accent5>
        <a:srgbClr val="FFFFFF"/>
      </a:accent5>
      <a:accent6>
        <a:srgbClr val="26304F"/>
      </a:accent6>
      <a:hlink>
        <a:srgbClr val="B5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areer Technical Subject for Middle School - 6th Grade: Architecture &amp; Construction by Slidesgo">
  <a:themeElements>
    <a:clrScheme name="Simple Light">
      <a:dk1>
        <a:srgbClr val="E9F6FE"/>
      </a:dk1>
      <a:lt1>
        <a:srgbClr val="B5D6E2"/>
      </a:lt1>
      <a:dk2>
        <a:srgbClr val="808080"/>
      </a:dk2>
      <a:lt2>
        <a:srgbClr val="4F4755"/>
      </a:lt2>
      <a:accent1>
        <a:srgbClr val="F0CA50"/>
      </a:accent1>
      <a:accent2>
        <a:srgbClr val="DB842C"/>
      </a:accent2>
      <a:accent3>
        <a:srgbClr val="B52722"/>
      </a:accent3>
      <a:accent4>
        <a:srgbClr val="88ADF1"/>
      </a:accent4>
      <a:accent5>
        <a:srgbClr val="FFFFFF"/>
      </a:accent5>
      <a:accent6>
        <a:srgbClr val="26304F"/>
      </a:accent6>
      <a:hlink>
        <a:srgbClr val="B527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985</Words>
  <Application>Microsoft Office PowerPoint</Application>
  <PresentationFormat>On-screen Show (16:9)</PresentationFormat>
  <Paragraphs>269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Century Gothic</vt:lpstr>
      <vt:lpstr>Fivo sans black</vt:lpstr>
      <vt:lpstr>Bahnschrift SemiCondensed</vt:lpstr>
      <vt:lpstr>Calibri</vt:lpstr>
      <vt:lpstr>Berlin Sans FB</vt:lpstr>
      <vt:lpstr>PT Sans</vt:lpstr>
      <vt:lpstr>Londrina Solid</vt:lpstr>
      <vt:lpstr>Adamina</vt:lpstr>
      <vt:lpstr>Roboto</vt:lpstr>
      <vt:lpstr>Anton</vt:lpstr>
      <vt:lpstr>Arial Black</vt:lpstr>
      <vt:lpstr>Arial</vt:lpstr>
      <vt:lpstr>Roboto Condensed Light</vt:lpstr>
      <vt:lpstr>Career Technical Subject for Middle School - 6th Grade: Architecture &amp; Construction by Slidesgo</vt:lpstr>
      <vt:lpstr>1_Career Technical Subject for Middle School - 6th Grade: Architecture &amp; Construction by Slidesgo</vt:lpstr>
      <vt:lpstr>  From Paper to Skyline: Insights From San Francisco Building Permits 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The Analysis</vt:lpstr>
      <vt:lpstr>PowerPoint Presentation</vt:lpstr>
      <vt:lpstr>Location of Permits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Aaya Ali</dc:creator>
  <cp:lastModifiedBy>Aaya Ali</cp:lastModifiedBy>
  <cp:revision>10</cp:revision>
  <dcterms:modified xsi:type="dcterms:W3CDTF">2025-10-08T22:04:50Z</dcterms:modified>
</cp:coreProperties>
</file>